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0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7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3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0:25.7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5239 14270 0,'-18'-18'16,"0"18"-16,-34 18 15,34 0-15,-53 70 16,54-35-16,-1 0 16,-17 17-16,35 1 15,-18-1-15,18 1 0,0-1 16,18 1-16,-1-18 0,54 17 16,-36-52-16,53 0 15,-52-18-15,-1-18 16,-17 0-16,-1-17 0,1 17 15,-18-17-15,-18-18 16,1 18-16,-19 17 16,-34-17-16,35 35 15,-1 0-15,1 0 16,17 0-16,1 18 0,17-1 16,17 1-16</inkml:trace>
  <inkml:trace contextRef="#ctx0" brushRef="#br0" timeOffset="249.55">5609 14605 0,'35'35'16,"-17"1"-16,0-1 0,52 18 16,-34-36-16,34 36 15,-35-35-15,1 0 16,17 17 0,-36-17-16,1-18 15</inkml:trace>
  <inkml:trace contextRef="#ctx0" brushRef="#br0" timeOffset="443.38">5997 14587 0,'-35'18'16,"70"-36"-16,-88 54 0,18-1 15,-18 35-15,18-17 16,-18 18-1,35-18-15,1-18 0,-1 18 16,18-35-16</inkml:trace>
  <inkml:trace contextRef="#ctx0" brushRef="#br0" timeOffset="750.81">6438 14323 0,'0'-18'16,"0"36"-16,-17-18 15,-1 53 1,0 0-16,1 0 0,-1 70 16,18-52-16,18-19 15,17 1-15,-17 0 0,17-17 16,18 34-16,-18-52 15,36-18 1,-54 0-16,1 0 0,0-18 16,-1 1-16,-34-1 15,-1 18-15,-17-18 0,-1 18 16,-70 0-16,54 18 16,-1 0-16,0-1 0</inkml:trace>
  <inkml:trace contextRef="#ctx0" brushRef="#br0" timeOffset="3115.11">15487 10319 0,'0'-36'16,"0"19"0,71-18-1,-36 17-15,18 18 16,-18-18-16,18 36 0,0 0 15,-36 17-15,1 18 16,0-36-16,-36 54 16,18-36-16,-18 1 15,18-1-15,-17 18 16,17-36-16,0 19 16,35-1-16,-17 0 15,17-17-15,-17-1 0,-1 1 16,-17 0-1,0-1-15,-35 1 16,17 0-16,-35-1 0,-17 1 16,35-18-16,-1 0 15,1 0-15,17 0 16,36 0-16,0 0 16</inkml:trace>
  <inkml:trace contextRef="#ctx0" brushRef="#br0" timeOffset="3313.92">16193 10583 0,'35'0'16,"-18"0"-16,36 36 15,-17-36-15,52 35 16,-35 0-16,-18-17 0,18-1 15,0 1-15,17 0 16,-34-1-16,-19-17 16</inkml:trace>
  <inkml:trace contextRef="#ctx0" brushRef="#br0" timeOffset="3481.62">16633 10530 0,'-35'18'0,"70"-36"0,-87 71 0,-1 18 16,-18 52 0,53-52-1,36-18 1,-18-36-16,18 1 0</inkml:trace>
  <inkml:trace contextRef="#ctx0" brushRef="#br0" timeOffset="3829.53">16969 10266 0,'105'-35'16,"-210"70"-16,263-88 0,-105 35 16,-35 18-16,17 0 0,0 0 15,-35 36 1,0-19-16,-17 18 15,-1 1-15,-17 34 16,17-34-16,18-19 0,18 36 16,17-18-1,0-17-15,1 0 0,-1-1 16,18 1-16,0 0 0,17 17 16,-34-17-16,-36-1 15,0 1-15,-36 17 16,-16-17-16,-19-1 0,18 1 15,-106 35 1,89-35-16,-1-1 0,18 1 16,0-1-16,18-17 15</inkml:trace>
  <inkml:trace contextRef="#ctx0" brushRef="#br0" timeOffset="5510.77">27711 13617 0,'-18'18'47,"-17"35"-31,17-18-16,1 0 0,-1 54 15,18-54-15,18 0 0,34 36 16,-16-54 0,-1 19-16,53-1 15,-35-35-15,35 17 16,-52-17-16,-1 0 0,-18 0 16,1 0-16,-18-17 15,-18-18-15</inkml:trace>
  <inkml:trace contextRef="#ctx0" brushRef="#br0" timeOffset="5700.06">27993 13723 0,'0'0'0,"0"35"0,18 54 16,-1-37-16,-17 1 15,-17 71-15,17-54 16,0-17-16,-18 0 15,18 0-15,0-18 0,18 1 0,-1 17 16,1-36 0,-1 1-16,1-18 0</inkml:trace>
  <inkml:trace contextRef="#ctx0" brushRef="#br0" timeOffset="5911.78">28416 14005 0,'36'36'15,"-1"-1"-15,0-18 16,53 54-16,-52-36 16,52 18-16,-53-35 15,0 0-15,1-1 16,-19 1-16,1-18 0,-18 17 0</inkml:trace>
  <inkml:trace contextRef="#ctx0" brushRef="#br0" timeOffset="6106.49">28804 13935 0,'-35'53'15,"70"-106"-15,-88 141 0,36-53 0,-19 0 16,19 1-16,-36 52 16,35-35-16,18-18 15,-17-17-15,17 17 0,0-17 16,0-1-16,0 1 0</inkml:trace>
  <inkml:trace contextRef="#ctx0" brushRef="#br0" timeOffset="6401.17">29228 13882 0,'0'0'15,"-18"17"-15,0-17 0,-17 71 16,17-36-16,1 1 15,17-1-15,0 0 0,35 36 16,0-54 0,1 1-16,-1 0 0,18-18 15,0 0-15,17 0 0,71-18 16,-88 18-16,0-18 16,0 1-16,-18 17 0,-17-18 15,0 18-15,-18-18 16,-18 1-16</inkml:trace>
  <inkml:trace contextRef="#ctx0" brushRef="#br0" timeOffset="6585.81">29616 13899 0,'0'0'0,"0"36"0,0-1 0,0 36 15,0 52-15,17-52 16,-17 52-16,0-52 16,-17 52-1,17-70-15</inkml:trace>
  <inkml:trace contextRef="#ctx0" brushRef="#br0" timeOffset="66156.6">4798 15610 0,'0'18'63,"17"35"-63,-17-18 15,18 71-15,-18 0 16,-18-53-16,18-18 15,0 0-15,0 1 0,-17-1 16,17-53 15,-18-35-15,18 0-16,0 18 0,0-53 16,0 53-16,35-53 15,-35 52-15,18 1 16,17 0-16,1 17 15,-19 0-15,1 18 0,0 18 16,-1-18-16,1 53 16,-1-18-16,-17 1 0,18-1 15,-18 35 1,0-34-16,18-1 0,-18 18 16,17-18-16,-17-17 15,0-1-15,0 1 0,18 0 16</inkml:trace>
  <inkml:trace contextRef="#ctx0" brushRef="#br0" timeOffset="67145.65">5503 15699 0,'18'17'31,"0"1"-15,-1 0-16,19-1 0,-19 1 0,18 17 16,-17-17-16,17 17 15,-17-17-15,17-1 0,1 36 16,-19-35-16,1-1 16,-1 1-16,1 0 15</inkml:trace>
  <inkml:trace contextRef="#ctx0" brushRef="#br0" timeOffset="67334.52">5715 15699 0,'0'0'0,"-18"17"0,1 19 16,-36 16-16,35-16 15,18-1-15,-35 18 16,35-18-16,-18 0 16,18 1-16,0-19 0,18 1 15</inkml:trace>
  <inkml:trace contextRef="#ctx0" brushRef="#br0" timeOffset="67711.88">6121 15716 0,'17'18'0,"-34"-36"0,34 106 15,-17-52-15,0-1 16,18 53-16,-18-53 15,0 1-15,0-19 16,-18 1-16,18 0 0,0-54 31,18-34-15,0 17-16,-1 18 16,19-18-16,-19 17 0,18 1 0,36-18 15,-53 53 1,17 0-16,-17 18 0,-1 17 15,1 0-15,-1 18 0,1 36 16,-18-37-16,0 1 16,0-17-16,0-1 0,0 0 15,0 1-15</inkml:trace>
  <inkml:trace contextRef="#ctx0" brushRef="#br0" timeOffset="69709.72">15910 11518 0,'0'-17'16,"0"-1"-16,18-17 15,-18-1 1,0 1-16,0 17 0,-18 1 16,-17-1-1,17 18-15,-17 0 16,-18 35-16,36 1 16,-1 17-16,18 70 15,0-70-15,0 18 0,18-1 16,-18-17-16,52 53 15,-34-53-15,0 0 16,-1-36-16,1 19 0,0-19 16,-18 1-16,-18-18 15,0-18-15,1 18 0,-54-53 16,54 18 0,-19 17-16,1 1 0,17-1 15,1 1-15,-1 17 0,18-18 16,18 18-16,-1 0 15,72-18-15,-1 1 16,-53 17 0,0 0-16,36-18 15,-36 18-15</inkml:trace>
  <inkml:trace contextRef="#ctx0" brushRef="#br0" timeOffset="69977.15">16281 11765 0,'17'18'0,"-34"-36"0,52 53 0,36 18 15,-19-35-15,37 17 16,-54-17 0,18 0-16,-18-1 0,18 1 15,-35-1-15,-1-17 16</inkml:trace>
  <inkml:trace contextRef="#ctx0" brushRef="#br0" timeOffset="70159.36">16598 11765 0,'-53'35'16,"106"-70"-16,-141 106 0,53-54 0,-1 19 16,-16 34-1,34-52-15,0 17 0,18 0 16,0-17-16,18 0 15,0-1-15</inkml:trace>
  <inkml:trace contextRef="#ctx0" brushRef="#br0" timeOffset="70513.17">17286 11465 0,'-35'-53'16,"70"106"-16,-88-123 0,36 52 0,-19 0 16,19 18-1,-19 0-15,19 0 16,-1 0-16,0 0 0,1 18 0,17 35 15,-18-18-15,18 1 16,18 16-16,-1 19 16,1-18-16,17 53 15,1-53-15,-1 35 16,-17-35-16,-1-18 0,1 0 16,-1 1-1,-17-19-15,-17-17 0</inkml:trace>
  <inkml:trace contextRef="#ctx0" brushRef="#br0" timeOffset="70628.76">17074 11906 0,'89'-17'16,"-178"34"-16,213-52 0,-89 35 16,0 0-16,1 0 0,-19 0 15</inkml:trace>
  <inkml:trace contextRef="#ctx0" brushRef="#br0" timeOffset="76046.1">13123 14870 0,'18'35'15,"-18"18"-15,0-18 0,18 0 16,-18 18-16,0 71 16,0-89-16,0 18 15,-18-53 1,18-18 0,-18-17-16,18 0 15,0-36-15,0 18 16,0 0-16,18 18 0,0-18 15,35-17 1,-18 52-16,0 0 0,-17 1 16,17 17-16,-17 17 0,-1 1 15,19 70-15,-19-35 16,1 53-16,-18-71 16,17 53-16,-17-52 15,0-1-15,18 18 16,-18-36-16,18 1 15,-1-18-15</inkml:trace>
  <inkml:trace contextRef="#ctx0" brushRef="#br0" timeOffset="76216.98">13741 15134 0,'53'0'15,"-106"0"-15,123 0 0,-34 0 16,16 0 0,-16 0-16,-19 0 0,36 18 15,-35-18-15</inkml:trace>
  <inkml:trace contextRef="#ctx0" brushRef="#br0" timeOffset="76589.46">14534 14834 0,'0'0'0,"18"-35"0,-18 17 16,0-17-16,0 0 16,-18-36-16,18 36 15,-35-18 1,35 35-16,-17 18 0,-1 0 16,0 0-16,1 0 0,-1 36 15,0-1-15,1 71 16,17-36-16,0 54 15,0-54-15,35 54 16,-17-71-16,-1 0 16,19 35-16,-19-70 0,1 34 15</inkml:trace>
  <inkml:trace contextRef="#ctx0" brushRef="#br0" timeOffset="76733.22">14323 15117 0,'0'0'0,"35"0"16,-17 0-16,17-18 15,0 18-15,18 0 16,-18 0-16,-17 0 0</inkml:trace>
  <inkml:trace contextRef="#ctx0" brushRef="#br0" timeOffset="80359.17">15011 15011 0,'-18'0'15,"36"0"-15,17 17 16,53 1-1,-53-18 1,18 0-16,-17 0 0,-1 0 16,18 0-16,-18 0 15,-17 0-15,-1 0 16</inkml:trace>
  <inkml:trace contextRef="#ctx0" brushRef="#br0" timeOffset="80565.19">15222 14817 0,'0'53'16,"0"-18"-16,0 0 0,0 53 15,0-35-15,18 18 16,-18-36-16,18 0 15,-1 1-15,-17-19 16,18 1-16,0 0 16</inkml:trace>
  <inkml:trace contextRef="#ctx0" brushRef="#br0" timeOffset="80833.26">15681 14711 0,'0'53'15,"0"-106"-15,18 159 0,-18-18 16,17-35-16,1-18 0,0 53 15,-1-17 1,-17-36-16,18 0 0,-18 18 16,0-35-16,0 0 15</inkml:trace>
  <inkml:trace contextRef="#ctx0" brushRef="#br0" timeOffset="81520.32">16969 14940 0,'17'18'15,"19"17"1,-1 0-16,18 18 16,-18-35-1,88 52 1,-87-52-16,17 17 16,-36-35-16,1 36 15</inkml:trace>
  <inkml:trace contextRef="#ctx0" brushRef="#br0" timeOffset="81695.1">17251 14852 0,'-18'53'15,"36"-106"-15,-53 141 0,-1-53 16,19 1-16,-1 52 15,18-53-15,-18 0 16,18-17-16,18 17 0,-18-17 16,18 0-16</inkml:trace>
  <inkml:trace contextRef="#ctx0" brushRef="#br0" timeOffset="82404.45">17939 14905 0,'17'53'16,"-34"-106"-16,34 141 0,-17-53 16,18 1-16,0 52 15,-18-53-15,0 0 0,0-17 16,0 35-16,0-71 31,0 1-31,0-19 0,17-34 16,1 35-1,-18-18-15,35-18 16,1 36-16,-19 17 0,1 1 16,-1 17-16,19 17 15,-19 1-15,-17 35 16,18-18-16,-18 36 16,18-19-16,-18-16 0,0-1 15,17-17-15,-17 17 0,0-17 16,0-1-16,18-17 0</inkml:trace>
  <inkml:trace contextRef="#ctx0" brushRef="#br0" timeOffset="82677.75">18609 15099 0,'35'0'15,"-70"0"-15,88 0 0,-35 0 0,17 0 16,0 18-1,-17-18-15,-1 17 16</inkml:trace>
  <inkml:trace contextRef="#ctx0" brushRef="#br0" timeOffset="83218.37">19297 14834 0,'0'-17'0,"0"34"0,18-52 0,-1-18 15,-17 0 1,0 18 0,0 17-16,-17 1 0,-1-1 15,-35 18 1,35 0-16,1 18 16,-1 35-16,0 35 15,18-18-15,36 54 16,-19-54-1,1 1-15,0-18 0,17 0 16,0-18-16,-17 0 0,0 1 16,-1-19-16,-17 18 15,-17-35-15</inkml:trace>
  <inkml:trace contextRef="#ctx0" brushRef="#br0" timeOffset="83343.38">19156 15187 0,'53'0'16,"-18"0"-16,0 0 16,54 0-16,-54 0 15,0 0-15,-17 0 16</inkml:trace>
  <inkml:trace contextRef="#ctx0" brushRef="#br0" timeOffset="83667.85">19650 15099 0,'17'0'15,"36"0"1,-17 0-16,16 0 16,-16 0-16,52 0 15,-53-18-15,1 18 0,-19 0 16,1 0-1,-36 0-15</inkml:trace>
  <inkml:trace contextRef="#ctx0" brushRef="#br0" timeOffset="83862.77">19861 14799 0,'0'124'16,"0"-248"-16,0 300 0,18-123 16,-18 0-16,0 0 0,35 35 15,-35-35-15,18-17 16,0-19-16,17 36 16</inkml:trace>
  <inkml:trace contextRef="#ctx0" brushRef="#br0" timeOffset="84018.83">20232 15011 0,'0'88'0,"0"-176"0,-18 229 15,18-88-15,0 0 0,0-18 16</inkml:trace>
  <inkml:trace contextRef="#ctx0" brushRef="#br0" timeOffset="85120.17">22190 15258 0,'-18'0'16,"36"0"15,17 0-31,88 0 15,-70 0-15,106-18 16,-53 0-16,0 1 16,176-36-1,-123 18-15,176-36 16,-141 36-16,0-1 0,0-16 16,441-72-1,-194 36 1,-35 0-16,-212 35 0,141-18 15,-212 36-15,-17 0 16,-35 17-16,17-17 16,-70 17-1,-36 18-15,-17 0 16,-36 0 0,36 0-16</inkml:trace>
  <inkml:trace contextRef="#ctx0" brushRef="#br0" timeOffset="85353.57">26229 14164 0,'0'0'0,"18"0"0,-1 0 16,54-18-16,-1 18 16,-34 18-1,17-18-15,0 18 0,-1-1 0,72 19 16,-71-19-1,-18 1-15,-17 0 0,-1-1 0,-17 54 16,-17-54 0,-1 19-16,-17-1 0,-36 35 15,36-34 1,0-1-16,-18-17 0</inkml:trace>
  <inkml:trace contextRef="#ctx0" brushRef="#br0" timeOffset="88478.28">13353 16016 0,'0'-18'16,"0"1"0,0-1-1,-18 18 1,0 0 15,-17 18-31,17 17 16,1-17-16,-1 17 0,1 18 15,-1-18-15,0 18 0,1 53 16,17-53 0,17 0-16,-17 0 0,18-18 15,17 0-15,-17 1 0,52-1 16,-34-18-16,17-17 16,-18 0-16,0-17 15,-35-1 1,0-17-16,0 17 0,-18 1 0,-34-36 15,16 17 1,1 19-16,-18-18 16,18 35-16,0 0 0,-1-18 15,19 18-15,-19 18 16</inkml:trace>
  <inkml:trace contextRef="#ctx0" brushRef="#br0" timeOffset="88928.26">13829 16316 0,'18'0'16,"17"18"-1,18-18 1,-18 0-16,0 0 15,-17 0-15,0 0 0,17 0 16</inkml:trace>
  <inkml:trace contextRef="#ctx0" brushRef="#br0" timeOffset="90003.19">14270 16087 0,'-18'0'16,"36"0"-16,-36-18 0,36 18 31,0-18-15,17 18-16,-18 0 0,1 0 15,17 0-15,-17 0 0,17 36 16,-17-19-1,0 19-15,-1-19 16,-17 1-16,0 0 0,0-1 16,0 1-1,0-1-15,18 1 16,-18 0 0,35 17-1,-35-17-15,18-1 0,-1 36 16,-17-35-16,18-1 15,-18 19-15,0-19 0,-18 36 16,1-35-16,-19 0 16,1-1-16,18-17 15,-1 18-15,-17-18 16,17 0-16,0 0 16,1-18-16,17 1 15</inkml:trace>
  <inkml:trace contextRef="#ctx0" brushRef="#br0" timeOffset="90348.81">14870 16369 0,'17'0'15,"36"-18"1,-18 18-1,1 0-15,-1-17 0,0 17 0,1-18 16,-1 18 0,-18 0-16,1 0 15</inkml:trace>
  <inkml:trace contextRef="#ctx0" brushRef="#br0" timeOffset="90521.5">15028 16193 0,'0'35'0,"0"-70"0,0 123 16,0 0-16,18 0 16,-18-35-16,18 0 15,-1-35-15,1-1 16</inkml:trace>
  <inkml:trace contextRef="#ctx0" brushRef="#br0" timeOffset="90837.13">15540 16122 0,'0'0'0,"0"35"16,0 1-16,18-1 0,-18 71 15,0-71 1,17 18-16,-17 0 0,18 17 16,-1-34-16,1-19 15,-18 1-15</inkml:trace>
  <inkml:trace contextRef="#ctx0" brushRef="#br0" timeOffset="91139.94">15998 16245 0,'18'0'16,"-36"0"-16,71 0 0,18 0 15,-36 0-15,18 0 16,18 0-16,-36 0 16,-17-17-16,-1 17 15,-34 0-15</inkml:trace>
  <inkml:trace contextRef="#ctx0" brushRef="#br0" timeOffset="91280.88">16104 16475 0,'36'0'0,"-72"0"0,107 0 16,-18 0-16,-18 0 0,36-18 15,-36 0-15,0 1 16</inkml:trace>
  <inkml:trace contextRef="#ctx0" brushRef="#br0" timeOffset="91576.11">16792 16122 0,'0'0'16,"-17"18"-16,-1-1 15,0 36 1,18 35 0,36-35-1,-19-17-15,54-19 16,-36 1-16,0-18 0,1 0 15,17 0-15,-18 0 0,35-18 16,-34 1-16,-19 17 16,1-18-16</inkml:trace>
  <inkml:trace contextRef="#ctx0" brushRef="#br0" timeOffset="91738.59">17092 16316 0,'0'88'15,"0"-176"-15,-18 229 0,18-88 0,-17 35 16,-1-35-16,1 0 16</inkml:trace>
  <inkml:trace contextRef="#ctx0" brushRef="#br0" timeOffset="92711.53">27869 14781 0,'-35'0'16,"70"0"-16,-52 18 16,105 0-1,-17-18-15,17 17 16,194 19-1,-123-19-15,35 1 0,0 0 0,17 17 16,213 0 0,-230-17-16,-35-1 0,-18 19 15,-35-36-15</inkml:trace>
  <inkml:trace contextRef="#ctx0" brushRef="#br1" timeOffset="135010.39">4921 15381 0,'18'0'16,"0"0"-16,17 0 15,53 0 1,-35 0-16,17 0 0,89 0 16,-71 0-16,1 0 15,105 0-15,-106 0 16,0 0-16,0 0 0,-17-18 16,-18 18-16,53 0 15,-54 0-15</inkml:trace>
  <inkml:trace contextRef="#ctx0" brushRef="#br1" timeOffset="136200.86">28169 15081 0,'-35'0'0,"70"0"0,-70-17 16,17 17-16,36 0 31,35 0-31,-18 0 16,36 0-16,88 0 15,-36 0-15,318 35 16,-265-17-1,18-18-15,-17 17 0,176 18 16,-212-17-16,-18-18 16,-35 18-16,-35-18 15</inkml:trace>
  <inkml:trace contextRef="#ctx0" brushRef="#br1" timeOffset="154068.31">2611 4022 0,'-18'0'78,"18"17"-31,-18-17-32,1 18 1,-1 0-16,18-1 16,0-34 15,35-19-15,1 1-16,-19 0 0,71-36 15,-52 36-15,17 0 16,-18-18-16,35 0 15,-34 18-15,-19 17 16,1 18-16,-18-18 0,18 18 0,-18 18 16</inkml:trace>
  <inkml:trace contextRef="#ctx0" brushRef="#br1" timeOffset="154420.59">2469 4692 0,'0'18'0,"36"-18"31,-19-18-31,1 0 0,17 1 0,1-19 16,-1-17-16,18 1 15,0-1-15,17-18 0,54-70 16,-54 53-16,1 17 16,70-52-16,-71 70 15,-34 18-15,-1-1 16,-17 19-16,-1 17 0,1-18 0,-18 36 15</inkml:trace>
  <inkml:trace contextRef="#ctx0" brushRef="#br1" timeOffset="154668.4">2858 4727 0,'52'-53'15,"-104"106"-15,122-141 0,-17 53 16,-18-18-16,89-71 16,-54 54-16,1-1 15,-1 1-15,1 17 0,17-18 16,-70 54-16,-1 17 15,-17 17-15</inkml:trace>
  <inkml:trace contextRef="#ctx0" brushRef="#br1" timeOffset="154856.48">3104 4815 0,'18'-17'0,"-36"34"0,71-52 15,-17 0-15,-1 17 0,53-70 16,-35 35 0,0 18-16,53-71 15,-71 71-15,0 17 0,-17 18 16</inkml:trace>
  <inkml:trace contextRef="#ctx0" brushRef="#br1" timeOffset="155024.09">3369 4974 0,'0'0'0,"18"-17"0,-1-1 0,19-17 16,34-36 0,-35 36-16,1 0 0,-1 17 15,18-17-15,-35 35 16</inkml:trace>
  <inkml:trace contextRef="#ctx0" brushRef="#br1" timeOffset="155674.96">2611 5009 0,'17'-35'16,"1"18"-16,-1-19 0,72-52 15,-36 53 1,0-18-16,-1 0 0,-16 18 15,17-1-15,-36 19 0,19-19 16</inkml:trace>
  <inkml:trace contextRef="#ctx0" brushRef="#br1" timeOffset="155875.33">2946 4833 0,'53'-53'15,"-106"106"-15,141-141 0,-53 70 16,36-35 0,-36 36-16,-17-19 0,17 19 15</inkml:trace>
  <inkml:trace contextRef="#ctx0" brushRef="#br1" timeOffset="158606.03">6262 3757 0,'0'-18'15,"17"18"1,-34 0 171,-1 0-171,1 0-16,-19 0 16,1 0-16,-18 0 15,-17 18 1,34-18-16,1 0 15,0 0-15,-1 0 0,-34 0 16,35 0-16,-1-18 16,1 18-16,0 0 0,-53-17 15,52 17 1,-17-18-16,0 18 0,1 0 16,-72 0-16,71 0 15,0 0-15,-53 0 16,53 0-16,1 18 0,-1-18 15,0 0-15,0 0 0,-35 0 16,35 0-16,-36 0 16,54 0-1,0 0-15,0 0 0,-36-18 16,53 18-16,-52 0 16,35-17-1,-18 17-15,0 0 0,0 0 16,0 0-16,0-18 0,0 18 15,-88 0-15,70 0 16,-70 0-16,71 0 16,-1 0-16,1 18 15,-1-18-15,1 17 0,-1 1 16,0-18-16,-34 17 16,69-17-16,1 0 0,0 0 15,17-17-15,-17 17 0,0 0 16,17-18-16,-17 18 15,17 0 1,0 0-16,1 0 16,-1 0-1,0 0-15,1 0 0,-1 0 16,1-17 0,-1 17-16,-17 0 15,-18 0 1,17 17-16,1-17 15,18 18-15,-1-18 16,0 0-16,1 0 16,-1 0-16,0 0 0,18-18 15,0 1 1,0-1-16</inkml:trace>
  <inkml:trace contextRef="#ctx0" brushRef="#br1" timeOffset="159450.78">2381 3757 0,'0'18'31,"0"-1"-15,0 19 0,-17-19-16,17 1 15,0 0-15,0 52 16,0-35-16,0 36 15,0-18-15,0 88 16,0-88-16,0 0 16,0 53-1,0-53-15,0-1 0,17 54 16,-17-53 0,0 0-16,0-18 0,18 18 0,-18-17 15,0 52 1,18-35-16,-18-18 0,0 53 15,0-53-15,17 18 16,-17-17-16,0 17 16,0-18-16,0 0 0,-17 18 0,17 35 15,0-52 1,0-1-16,0 18 0,0-18 16,0 0-16,-18 53 15,18 1 1,0-54-16,0 18 0,0 0 15,0 35-15,0 0 16,0 18 0,0-71-16,18 18 0,-18 0 15,0 35-15,0-35 16,0-17-16,0 52 16,-18 35-1,18-70-15,0-18 16,0 1-16,0-1 0,0-17 15,18 34-15,-18-16 16,17-19-16,-17 1 0,0 17 16,18 18-1,-18-35-15,0 0 0,17-1 16,-17 1-16,0 17 16,0-17-16,18-1 15,-18 1-15,0 0 16,18-18-16,-18 17 15,17-17-15,-17 18 0,0 0 16,-17-1 0,17 1-1</inkml:trace>
  <inkml:trace contextRef="#ctx0" brushRef="#br1" timeOffset="161646.08">2381 7408 0,'-17'0'16,"34"0"-1,-17 18 1,18 0 0,0-1-16,-1 1 15,-17 0 1,0-1-16,0 1 16,18-18-16,-18 17 15,17-17 1,-17 18-16,18 0 15,0-1-15,-1 1 16,1-18-16,0 18 16,-1-18-16,1 0 0,17 17 15,-17-17-15,17 0 0,36 0 16,-18 0 0,-18 0-16,18 0 0,-18-17 15,18 17-15,35 0 16,-53 0-16,1 0 0,-1 0 15,36 0-15,-36 0 16,0 0-16,-17 0 16,52 0-16,-52 0 15,0 0-15,17 0 0,-17 0 16,17 0-16,18 0 16,-36 0-16,19 0 0,17 0 15,-18 0-15,-18 0 16,19 0-16,-1 0 0,18 0 15,-18 0 1,36 0-16,-54-18 16,19 18-16,17 0 15,-18 0-15,0 0 0,18 0 16,-18 0 0,1 0-16,-1 0 0,0 0 15,0 0-15,1 0 0,34-18 16,-52 18-16,17 0 15,18 0-15,-18 0 16,1 0-16,17-17 16,-18 17-16,-17 0 15,52 0-15,-35 0 16,-17-18-16,17 18 0,1 0 16,-19 0-16,54 0 15,-36 0-15,18 0 16,-35 0-16,52 0 15,-52 0-15,17 0 16,0 0-16,1 0 0,34 0 16,-35 0-1,1 0-15,-1 0 0,0 0 0,18 0 16,-18 18 0,1-18-16,-1 17 0,18-17 15,-18 18-15,-17-18 16,17 0-16,18 18 15,-35-18-15,17 0 0,-17 0 16,17 0-16,-17 0 16,34-18-16,-34 18 15,17 0-15,-17 0 16,0 0-16,-1 0 62,1-18-46,-18 1 62,0-1-62,0 0-1,0 1-15,0-1 0,18 1 16,-18-1 0,0 0-16,0-17 0,0 17 15,0 1-15,0-1 0,-18-35 16,36 18-16,-18 0 16,0-1-16,0-17 15,0 18-15,0 0 16,0 17-16,0-52 15,0 52-15,0-17 0,0-36 16,0 18-16,0 18 16,0-18-16,-18 18 0,18-18 15,0-35 1,0 52-16,18 1 0,-18-18 16,0 18-16,0 0 0,0-1 15,0-34-15,0 17 16,0 18-16,-18-18 0,18 17 15,-18-69 1,18 52-16,-17 0 0,17 0 16,-18 18-16,18-54 15,0 54-15,-18 0 0,18 0 16,0-1-16,0-34 16,0 17-16,0 18 0,0-18 15,0-53 1,18 53-16,-18 0 0,0-35 15,0 52-15,18-16 16,-18 16-16,0 1 0,0 0 16,0-1-16,0-16 0,0-37 15,0 36 1,0 0-16,0 1 0,0-54 16,17 0-1,-17 53-15,0 0 0,18-35 16,0 53-1,-18-1-15,0 1 0,0 0 16,0 17-16,0-17 0,0-18 16,0 18-16,17-1 15,-17-17-15,0 1 16,0 34-16,0 0 16,0 1-16,-17 17 0,-1 0 15,18 17 1,-18 1-16</inkml:trace>
  <inkml:trace contextRef="#ctx0" brushRef="#br2" timeOffset="172318.82">6332 7567 0,'0'-18'31,"18"36"48,-18 17-64,0 1-15,18-1 16,-18 0-16,0 0 15,0 1-15,0 17 0,0 35 16,0-53-16,0 53 16,0-35-1,0 0-15,0-18 0,0 18 16,0 0-16,17 18 16,-17-18-16,0 17 15,0-34-15,0 52 16,0-71-1,0 1-15,0 0 0,18-1 16,-18 19 0,0-19-16,0 1 15,0 0 48,0-1-32,0 1-15,0-1-1,0 1 1,0 0 0,0-1-1,18-17 1,-18 18 31,17-18-16,-17 18-15,18-18-1,-1 0 16,1 17-15,0-17-16,-1 0 16,19 0-16,-1 0 15,0 0-15,1 0 0,-1 0 16,0 0-16,0 0 0,36-17 16,-36 17-16,0 0 15,1 0-15,-19 0 0,54 0 16,-36 0-1,0 0-15,36 0 16,-36 0-16,1 0 0,-19 0 16,19 0-16,-1 0 0,-18 0 15,36 0 1,-17 0-16,-19 0 0,19 0 0,-1 0 16,-18 0-1,1 0-15,0 0 0,-1 0 16,1 0 62,-18-18-62,-18 0-1,18 1-15,-17-1 0,-1-35 16,18 36-16,0-19 15,-18 1-15,18 0 0,0-36 16,0-35 0,0 71-16,0-71 15,0 71-15,18-53 16,0 35-16,-18 18 16,17-1-16,-17-52 15,18 53-15,-18 0 16,0-18-16,0 17 0,0 1 0,0 0 15,0-1-15,0 1 0,0 0 16,-18 17 0,18 1-16,0-1 15,0 0 1,-17 18 0,-1 0-1,18-17 1,-18 17-1,1 0 1,-1 0 0,1 0-16,-19 0 0,-34 0 15,17 0-15,0 17 0,-18-17 16,-70 0 0,71 0-16,-1 18 0,18-18 15,-17 0-15,-54 0 16,89-18-16,0 18 0,-1 0 15,19 0-15,34 0 16,19 0 0</inkml:trace>
  <inkml:trace contextRef="#ctx0" brushRef="#br2" timeOffset="172652.99">6385 8008 0,'0'-18'16,"18"-17"-16,17 18 15,18-54-15,-18 18 16,18 18-16,36-71 16,-37 71-16,-16-1 15,-1 19-15,-17 17 0,-1 0 16,-17 17-16</inkml:trace>
  <inkml:trace contextRef="#ctx0" brushRef="#br2" timeOffset="172843.91">6473 8202 0,'0'0'0,"18"-18"15,35-34-15,-18 16 16,54-52-1,-54 35-15,18 0 0,0 0 16,0 0-16,-18 18 0,18-18 16,-36 53-16,-17 18 15,-17-1 1</inkml:trace>
  <inkml:trace contextRef="#ctx0" brushRef="#br2" timeOffset="173021.53">6544 8467 0,'71'-89'16,"-142"178"-16,195-230 0,-54 70 15,-17 0-15,88-87 16,-70 87-16,-1 18 16,-17 0-16,35-17 15,-70 70-15,-18 17 16</inkml:trace>
  <inkml:trace contextRef="#ctx0" brushRef="#br2" timeOffset="173181.24">6738 8714 0,'71'-53'15,"-142"106"-15,195-142 0,-72 37 0,54-72 16,-35 53-16,-1 19 15,-17-1-15,0 0 0,-35 17 16,0 36-16</inkml:trace>
  <inkml:trace contextRef="#ctx0" brushRef="#br2" timeOffset="173313.7">7197 8749 0,'106'-106'0,"-212"212"0,264-265 16,-122 106-16,34-35 16</inkml:trace>
  <inkml:trace contextRef="#ctx0" brushRef="#br2" timeOffset="175530.09">5680 6315 0,'-18'17'16,"-17"-17"-16,17 0 15,1 0-15,-19 0 0,-34 0 16,17-17-1,0 17-15,-18 0 0,-87 17 16,52 1-16,18-18 16,-18 18-16,0-1 0,-18 19 15,19-19-15,-1 18 0,-71 18 16,89-35 0,35 0-16,-35 17 15,53-35-15,-1 0 16,19 18-16,-1-18 15,1 0 17,17 17-17,-18 1-15,18 0 0,-18 17 16,1 0-16,17 53 16,0-35-1,0 0-15,0 18 0,0 17 16,0-18-16,0 19 0,0 122 15,-18-87-15,18-1 16,-35 124 0,35-123-16,-18-19 0,18 19 15,0-18-15,0-18 0,0 0 0,0 89 16,0-89 0,0-18-16,0 18 0,18-17 15,-36 17-15,18 53 16,0-70-16,0-1 0,0 19 15,0-54-15,18 0 16,-1-17-16,1-1 16,35 1-16,-18-18 15,36 18-15,-36-1 16,18-17-16,-18 18 0,53 0 16,-35-1-16,53 1 15,-53 0 1,18-1-16,-1 1 15,18-18-15,1 18 0,-1-18 0,106 35 16,-106-18-16,106 19 16,18-1-1,-89 0-15,-17-17 16,17 0-16,1-1 0,-18 1 16,0-1-16,105 19 15,-123-19-15,1 1 0,-1 0 16,71 35-1,-106-36-15,17 1 0,36-1 16,-53-17-16,-18 18 16,0-18-16,-17 0 0,0-18 15,-18 1-15,0-1 16,-18-52 0,-17-54-1,35 71-15,0-17 0,0-1 16,0-105-16,0 88 15,0-1-15,35-140 16,-17 123-16,-1-141 16,1 124-16,-18-1 15,0 1-15,0-18 0,0 17 16,0-34-16,-18-142 16,1 141-16,-1 0 0,18 36 15,0-1-15,0-52 16,0 105-16,-18-35 15,18 54-15,-17-1 16,17 17-16,0 1 0,-18-18 16,18 18-16,-18 0 0,18-54 15,-17 54-15,17 17 16,-18-17-16,18 18 0,-17-1 16,-1 36-1,0 34 1,1-34-16</inkml:trace>
  <inkml:trace contextRef="#ctx0" brushRef="#br2" timeOffset="177540.27">8220 7620 0,'-18'0'31,"-17"0"-15,17 0-16,1 0 15,-19 0-15,-70 0 16,36 0-16,-1 0 0,-35 0 16,-105 18-1,87-18-15,-17 17 0,-159 19 16,142-36-16,-1 17 0,0 1 15,0-18-15,1 0 16,17 0-16,-124 0 16,141-18-16,19 18 15,16 0-15,-87 0 16,105 0-16,19-17 0,34 17 16,-17 0-16,17 0 15,18 17 1,0 1-1,0 17 1,0-17-16,0 17 16,0-17-16,0 52 15,0-34-15,-18 16 0,18 1 16,-17 0-16,17 88 16,-18-70-16,18 17 0,0 0 15,0 36-15,0 123 16,18-124-16,-18 124 15,0-123-15,0-1 16,17-17-16,-17 0 0,0 0 16,0 105-1,-17-105-15,17-18 0,17 18 16,-17-18-16,0 18 0,18 71 16,0-89-16,-1 0 15,19-18-15,-19-17 0,18 36 16,1-1-1,-19-53 1,-17-17-16,18 17 16,-18-17-16,18-18 15,-18 17-15,17-17 0,19 18 16,-19-18-16,19 0 16,34 0-1,-17 0-15,0 0 0,53-18 16,-36 18-16,1 0 15,17 0-15,-17 0 0,17 0 16,0 0-16,106 0 16,-71 0-16,1 0 0,105 0 15,-105 0 1,-1 0-16,1 18 0,-1-18 16,-17 18-16,0-18 0,0 0 15,105 0-15,-122 0 16,52 0-16,-71 0 15,-17 0-15,-18 0 16,1 0-16,-1 0 0,-17 0 0,-1-18 16,1 0-1,-1 18-15,-17-17 0,0-1 16,0 0-16,0-52 16,0 35-16,0-1 0,0-17 15,0-17-15,18-71 16,-18 52-16,0-122 15,0 70-15,0 0 16,0-18-16,18-18 0,-18 1 16,17 0-16,1-177 15,0 176-15,-18 1 16,17 17-16,-17 18 0,0 0 16,0 35-16,0-88 15,0 124-15,0-1 0,0 1 16,-35-1-1,17 53-15,1 18 0</inkml:trace>
  <inkml:trace contextRef="#ctx0" brushRef="#br2" timeOffset="178909.63">9366 7567 0,'-88'0'16,"176"0"-16,-211 18 0,52-18 0,18 0 15,-105 0 1,52 0-16,-106 0 16,89 0-16,-1 0 0,-158-18 15,123 0-15,0 1 16,1-1-16,-1 18 0,-106-17 15,142 17 1,35 17-16,-71 18 16,106-17-16,-18 0 0,36-1 15,-18 1-15,18 17 16,17-35-16,18 18 0,-17-18 16,17 18-16,0-1 15,0 1 1,0 17-1,0-17-15,-18 52 16,18-34 0,0-1-16,-18 18 0,18 0 15,0-18-15,0 18 0,0 0 0,-17 70 16,17-35 0,0 71-1,-18-71-15,18 18 0,-18 0 16,18 0-16,-17 0 0,-1 17 0,1-17 15,-1 88 1,18-106-16,0 0 0,0 1 16,0-1-16,18 71 15,-18-71-15,17 0 0,-17 0 16,18 106 0,-18-88-16,17-18 0,-17 0 15,18-17-15,-18 0 0,18-36 0,17 35 16,0-52-1,-17 0-15,0-1 16,17 1-16,0 0 16,-17-18-16,17 17 15,0-17-15,-17 0 0,35 0 16,35-17 0,-53 17-1,36-18-15,-1 18 0,1-18 0,17 18 16,18 0-16,141-17 15,-106 17-15,159-36 16,-159 19-16,159-1 16,-159 0-16,-17 18 15,17 0-15,106-17 16,-124 17-16,-17 0 16,-18 17-16,0-17 0,-17 0 0,35 0 15,-71-17 1,-17 17-16,-1 0 0,-17-18 15,-17 1-15,-1-1 16,-35-35 0,35 35-16,1-17 0,17 0 15,-18-18-15,18-53 16,0 36-16,0-1 0,18-17 16,17 0-16,18-124 15,-18 71-15,1 17 0,-1-17 16,0-18-16,18-140 15,-35 175-15,-18-17 16,-18-141 0,0 141-16,-35-142 15,36 142-15,-1 18 0,1 17 0,-1 35 16,0-34 0,18 52-16,-17 35 15,-1 0-15,0 18 0,-35 0 16,18 0-16,17 18 15</inkml:trace>
  <inkml:trace contextRef="#ctx0" brushRef="#br0" timeOffset="-208882.4">13176 1323 0,'0'0'0,"36"0"0,-1 0 0,35 0 16,-17-18 0,-17 18-16,34-17 15,-35 17-15,1 0 16,-19-18-16</inkml:trace>
  <inkml:trace contextRef="#ctx0" brushRef="#br0" timeOffset="-207751.97">14288 917 0,'-89'0'16,"178"0"-16,-231 18 0,107-18 15,-18 35-15,18 0 16,35-17-16,0 17 0,18-17 16,34 35-1,-16-18-15,17-17 0,0 17 0,0-17 16,35 17-1,-53-35-15,0 35 16,-17-35-16,-36 18 16,1-18-16,-1 0 0,-70 0 15,53 0-15,-18 0 16,35 0 0,0-18-16</inkml:trace>
  <inkml:trace contextRef="#ctx0" brushRef="#br0" timeOffset="-207403.26">14587 494 0,'18'70'16,"-18"1"-1,0 0-15,18 87 16,-18-69-16,0 69 15,0-87-15,0-1 0,0 19 16,0-72-16,0 18 16,17-52-1,1-36 1,0 18-16,-1-18 16,18-18-16,-35 36 15,18 35-15,0 0 16,-1 18-16,-17 17 15,0 18 1,0-18-16,0 0 0,0 18 16,18-35-16,0-18 15,-1 0 1</inkml:trace>
  <inkml:trace contextRef="#ctx0" brushRef="#br0" timeOffset="-207164.81">14975 1217 0,'18'53'16,"-53"-124"-16,52 89 0,1 53 0,-18-54 16,18 1-16,-18 0 15,17-18 1,-17-18-16,-17-17 16,17 17-16,0-17 15,0-1-15,0 19 0,0-36 16,0 35-1,17 1-15,1 17 16,0 0-16,17 17 16,-17 1-16,-18 0 0,17-1 15</inkml:trace>
  <inkml:trace contextRef="#ctx0" brushRef="#br0" timeOffset="-207013.18">15328 1164 0,'0'18'0,"18"-1"16,-177-34-16,318 70 16,-177-124-16,36 159 0,-1-88 0,-17 18 15,18-18 1,-18-18 0</inkml:trace>
  <inkml:trace contextRef="#ctx0" brushRef="#br0" timeOffset="-206676.23">15505 1252 0,'0'-53'16,"0"106"-16,0-141 0,17 71 15,1-19-15,0 1 16,17 35-16,-18 0 16,1 0-16,17 53 15,-35-35-15,0-1 16,18 36-1,0-35-15,-1 17 16,1 0-16,-18-17 0,18-18 16</inkml:trace>
  <inkml:trace contextRef="#ctx0" brushRef="#br0" timeOffset="-206469.32">15699 653 0,'35'88'15,"-70"-176"-15,88 229 0,-36-88 0,36 53 16,-35-54-16,-1 19 16,-17-18-16,18 0 0,17 35 15,-17-53 1,-18-17-16,18 0 0</inkml:trace>
  <inkml:trace contextRef="#ctx0" brushRef="#br0" timeOffset="-206286.86">16051 1058 0,'-17'0'15,"-1"0"-15,0 36 16,18-19-1,0 1-15,18 0 0,17-1 16,1 1-16,17-1 16,-36-17-1,1 0-15</inkml:trace>
  <inkml:trace contextRef="#ctx0" brushRef="#br0" timeOffset="-206159.34">16210 1111 0,'35'36'31,"-35"-19"-31,18 1 0,0 17 16,-1-17-16,19-1 15,-19 19-15</inkml:trace>
  <inkml:trace contextRef="#ctx0" brushRef="#br0" timeOffset="-205959.16">16439 1446 0,'0'0'0,"0"36"0,0-1 0,-17 18 16,-1-18-16,1 0 15,-1-17 1,0-18-16,-35-18 16,36 1-16,-19-36 15,36 0-15,0 18 16,0-18-16,18 0 0,35-35 16,-18 52-16,36-17 15,-36 53 1,-17-17-16,-1 17 0,19 0 15</inkml:trace>
  <inkml:trace contextRef="#ctx0" brushRef="#br0" timeOffset="-205514.1">17586 1005 0,'-18'18'16,"36"-36"-16,-71 36 0,35 17 0,1-17 15,-18 35 1,35-18-16,0-17 0,17 17 16,18-17-16,-17-18 0,17 17 15,18-17-15,35-35 16,-52 17-16,-19-17 0,19 18 15,-36-72 1,-18 72-16,-53-19 16,36 19-16,0 17 15,0 0-15,-1 17 0,19 1 16,-1 35-16</inkml:trace>
  <inkml:trace contextRef="#ctx0" brushRef="#br0" timeOffset="-205240.91">18062 1041 0,'0'17'15,"0"-34"-15,0 52 16,0-17-16,0 17 0,0-17 16,18 34-1,0-34-15,-1 0 0,18-1 0,18 1 16,-35-18-1,0-35 1,-18 17-16,17-17 0,-17 17 16,-17 1-16,17-19 0,0 19 15,0-19-15,0 19 16,17 34 0,1 1-16</inkml:trace>
  <inkml:trace contextRef="#ctx0" brushRef="#br0" timeOffset="-205063.38">18380 1005 0,'17'-35'16,"-34"70"-16,52-87 0,0 34 16,-17 0-16,17 1 0,0-1 15,36 0-15,-53 18 16,-1-17-16,1 17 0,0 0 15,-18-18 1</inkml:trace>
  <inkml:trace contextRef="#ctx0" brushRef="#br0" timeOffset="-204930.14">18556 670 0,'0'0'0,"0"36"0,0 16 16,18 54-16,-1-70 15,19 52-15,-1-35 16,-17-18-16,-1-17 16,1 17-16</inkml:trace>
  <inkml:trace contextRef="#ctx0" brushRef="#br0" timeOffset="-204561.75">18891 1111 0,'0'106'0,"0"-212"0,0 265 15,0-106-15,0 53 16,18-71-16,-18 0 0,0 1 16,-18-36-1,-17-53 1,35 0-16,-18 0 15,1 0-15,-1-106 16,18 71-16,18-53 16,-1 106-16,1-1 15,17 36-15,1 0 0,-1 0 0,18 53 16,-36-17 0,-17-1-16,0 0 0,0 0 15,-17 18-15,-1-35 0,-17 35 16,17-53-16,36-18 31,-1 1-15</inkml:trace>
  <inkml:trace contextRef="#ctx0" brushRef="#br0" timeOffset="-204290.6">19191 1023 0,'-18'53'16,"36"-106"-16,-36 141 0,18-70 15,0 17-15,36 0 16,-19-35 0,1-17-16,0 17 0,17-18 15,-35 1-15,35-36 16,-35 17-16,18 19 0,-18-1 16,0 0-16,18 36 31,-1 35-16,-17-35-15,18-1 0,-1 36 16,1-35 0,17-18-16,-17 0 15</inkml:trace>
  <inkml:trace contextRef="#ctx0" brushRef="#br0" timeOffset="-204080.11">19544 353 0,'18'70'0,"-36"-140"0,53 211 16,-35-71-16,18-17 0,17 71 16,-35-54-16,35 19 15,-17-36-15,0-18 16,-18 0-16,0-17 0,0-1 15</inkml:trace>
  <inkml:trace contextRef="#ctx0" brushRef="#br0" timeOffset="-203938.48">19650 758 0,'106'0'16,"-212"0"-16,264 0 15,-122-17-15,17 17 0,-18-18 0,-17 18 16,-1 0 0</inkml:trace>
  <inkml:trace contextRef="#ctx0" brushRef="#br0" timeOffset="-192426.81">13353 2240 0,'17'0'15,"19"0"1,16 0-16,1-17 0,53-1 15,-53 18 1,0-18-16,0 18 0,-35-17 16,-1 17-16</inkml:trace>
  <inkml:trace contextRef="#ctx0" brushRef="#br0" timeOffset="-187884.92">14305 2134 0,'18'0'31,"35"0"-15,-18-17-16,53-1 16,-53 0-16,1 18 0,17-17 15,-36 17 1,1 0-16</inkml:trace>
  <inkml:trace contextRef="#ctx0" brushRef="#br0" timeOffset="-187629.93">14534 1746 0,'-17'0'15,"34"0"-15,-34-17 0,17 34 16,0 36-1,17 0-15,-17 18 16,18-1-16,-18 1 0,18 17 0,-1 35 16,1-17-1,0-53-15,-18-18 16,0-17-16,17 0 16</inkml:trace>
  <inkml:trace contextRef="#ctx0" brushRef="#br0" timeOffset="-187244.49">14676 1640 0,'17'18'16,"-34"-36"-16,52 71 15,-18-17-15,19 69 16,-19-52-16,1 18 15,0-1-15,-18 1 0,0-18 0,17 35 16,1-70-16,-18-1 16,0 1-1,0-36 1,18-52 0,-1 35-16,1-1 0,17-34 15,-17 52-15,17 0 16,-17 18-16,-1 18 15,1 0-15,-18 17 16,0 36-16,0-36 16,0-17-16,0 17 0,0-18 15,0 1-15,0 0 16,18-36 0,-18 0-1</inkml:trace>
  <inkml:trace contextRef="#ctx0" brushRef="#br0" timeOffset="-186470.98">15152 2293 0,'0'18'15,"0"-36"-15,17 36 16,-17-36 0,0-17-1,0 17-15,0 1 16,0-1-16,0 0 0,18 18 15,-18-17-15,35 17 16,-17 0-16,0 0 16,-1 0-16,1-18 0,35 18 15,-36 0-15,1 0 16,-36 0 15,1 18-31,-18 17 16,17 18-16,0-36 15,18 19-15,0-19 16,18 19-16,17-36 0,-17 17 16,52-17-16,-52 0 15,17-17-15,36-19 16,-53 19-16,-1-1 0,-17 0 16,0 1-16,-17-18 15,-1 17-15,-17 0 16,17 1-16,0 17 0,-17 0 15,17 0-15,1 17 16,34-17 0,1 18-16,35 0 15,-18-1 1,1-17-16,-1 0 16,-18 18-16,1-18 15,0 17 1,-18 1-1,17-18 17,-17-18-17,18 18 17,0 18-17,-1 0-15,1-18 0,0 17 16,-1-17-1,1 0-15,-1-17 0,19-1 16,-19 18-16,-17-18 16,0-17-1,0 18-15,0-1 0,-17 0 16,17 36 15,17 17-31,1-35 16</inkml:trace>
  <inkml:trace contextRef="#ctx0" brushRef="#br0" timeOffset="-186195.46">16051 2258 0,'0'0'0,"18"17"16,0 36 0,-18-17-16,17-1 0,19 53 15,-36-35-15,17 35 16,-17-53-1,0 1-15,-17-1 16,-1 0 0,0-35-16,-17 0 0,17 0 15,1-17-15,-19-19 16,19 1-16,17-53 16,17 35-16,19 0 0,34-17 15,-17 52-15,0 0 16,-18 1-16,1-1 0,-1 18 15,18 0 1,-35 0-16</inkml:trace>
  <inkml:trace contextRef="#ctx0" brushRef="#br0" timeOffset="-185601.7">17216 2134 0,'0'-35'16,"0"70"-16,0-88 0,-18 36 16,18-1-16,-35 18 15,-1 0 1,-17 71-1,1-1-15,52-34 16,0 16-16,17-34 16,1 0-16,17-1 15,-17-17-15,17 0 0,53-17 16,-35-19 0,-35 19-16,-1-18 0,1 17 15,-18-53-15,-18 54 16,1-1-16,-1 0 0,-17 18 15,0 0 1,17 18-16,0 0 16,18 17-16,18 0 15,17-17-15,-17 0 0,17-1 16,18-17-16,18 18 16,-36-18-16,18 0 15,-36-18-15,1 1 16</inkml:trace>
  <inkml:trace contextRef="#ctx0" brushRef="#br0" timeOffset="-185270.97">17515 2117 0,'0'53'16,"0"-36"-16,18 19 0,0-19 16,17 18-16,0-17 15,-17 0-15,17-18 16,-17 0-16,-1-18 15,-17 0 1,0 1-16,-17-1 16,17 1-16,0-1 15,17 18-15,1 18 16,0-1 0,-1 1-16,19-18 0,-19 0 0,36 17 15,-18-17 1,-17-17-16,-18-1 15,18 18-15,-18-17 0,-18-19 16,0 19 0,1-19-16,-1 19 0,18-1 15,0 0-15</inkml:trace>
  <inkml:trace contextRef="#ctx0" brushRef="#br0" timeOffset="-184687.27">18168 2152 0,'-35'-18'16,"70"36"-16,-88-18 0,36 0 16,17 35-1,0-17-15,0 17 0,17 0 16,18-35-16,-17 18 15,0-18-15,17 0 16,-17 0-16,-18-18 16,17-17-1,-17 18-15,-17-1 16,17 0-16,0 1 16,0-1-16,-18 18 15,18 18-15,18-1 16,-18 1-1,17 0-15,-17-1 0,36 1 16,-19-1-16,18-17 16,18 0-1,-17-17 1,-19 17-16,19 35 16,-36 0-16,17-17 0,1 70 15,-1-53 1,-17 54-16,18-54 15,-18 0-15,-18 0 0,18-17 16,-17-18-16,-1 18 0,1-1 16,-1-17-1,0-17-15,1-1 0,-1 0 16,0-52-16,18 17 16,18-35-16,17 53 15,-17-1-15,52-17 16,-34 18-16,-19 17 15,1 18-15,0 0 0,17 0 16</inkml:trace>
  <inkml:trace contextRef="#ctx0" brushRef="#br0" timeOffset="-183983.76">19332 2011 0,'0'53'16,"0"-18"-16,0-17 16,0 17-16,36 18 15,-19-35-15,1-1 16,-1 1-16,1-1 0,0-17 16,-1-17-16,-17-1 15,0 1-15</inkml:trace>
  <inkml:trace contextRef="#ctx0" brushRef="#br0" timeOffset="-183892.83">19315 1799 0,'35'0'0</inkml:trace>
  <inkml:trace contextRef="#ctx0" brushRef="#br0" timeOffset="-183661.03">19579 2187 0,'0'0'0,"0"18"0,18-18 15,-1-35-15,1 17 16,17-17-16,-17-1 16,0 19-16,-1-1 15,1 18 1,-18 18-16,0-1 0,0 1 15,0 17-15,0 18 16,0-35-16,18 17 0,-18-17 16,35 17-1,-18-17-15</inkml:trace>
  <inkml:trace contextRef="#ctx0" brushRef="#br0" timeOffset="-183106.91">19914 1552 0,'0'0'0,"-17"-17"15,17 34 1,0 54 0,17 35-16,1-36 15,0-17-15,-1 18 0,36 52 16,-53-88-16,18 1 15,-1 34-15,-17-52 16,-17-18-16,-1 0 16,-17 0-16,17-18 0,1-17 15,-36-18 1,35 35-16,0-17 0,18 17 16,0 1-16,18-18 15,35 17-15,18 0 16,-19 18-16,-16-17 15,-1 17-15,36 0 16,-36 0-16,-18 17 16,1-17-16,-36 18 15,18 0-15,-17-1 16,-1 36-16,18-35 16,0-1-16,18 19 0,-18-19 15,53 1 1,-18-18-16,0 0 0,-17 0 15,52-18-15,-52 1 16,-18-1-16,18 0 0,-18 1 16,-18-1-16,-35-17 15,18 0-15,17 17 16,-17 0-16,0 1 0,-1 17 16,19 0-16,-1 0 15,1 0-15,17 17 16</inkml:trace>
  <inkml:trace contextRef="#ctx0" brushRef="#br0" timeOffset="-181817.99">21537 1640 0,'-35'-70'15,"17"52"-15,-35-52 16,36 34-16,-1 19 16,-17-1-16,-1 18 15,19 18-15,-1-1 16,18 36-16,-17 0 0,17 0 15,17 18-15,-17-1 0,35 54 16,-17-54-16,17-17 16,1 35-1,-19-52-15,1-19 0,-18 1 0,18-18 16,-36 0 0,0-18-16,-17-17 15,17 0-15,1-18 16,-1 18-16,18 17 15,18-35 1,-1 53-16,1 0 0,0 0 16,17 18-16,-17-1 0,17 19 15,-18-19-15,-17 1 16,0-1-16,18-17 0,-18 18 16,-18-18-1,18-18 1,18-34-16,-18 16 15,35-17 1,1 18 0,-19 35-1,19 0 1,-19 0-16,1 0 0,-1 18 16,1-1-1,0 1 1,-18 0-16,0-1 0,17 1 15,1 17 1,0-17-16,-18-1 0,17 1 0,36 0 16,-35-18-1,0 0-15,-1 0 0,-17-18 16,0 0-16,0-17 16,0 18-16,-17-19 0,-1 19 15,-35-36 1,18 35-16,-1 0 0,19 1 15,-1 17-15,0 0 0,1 0 16</inkml:trace>
  <inkml:trace contextRef="#ctx0" brushRef="#br0" timeOffset="-181434.04">22119 2081 0,'-17'36'15,"34"-72"-15,-52 72 0,35-19 0,0-34 32,18-19-17,-1 1-15,-17 17 0,18-17 16,-1 18-16,1-19 0,0 19 16,-1-1-16,1 18 15,0 0 1,-1 18-16,-17 35 15,0-36-15,0 1 0,18-18 16,-18 17-16,18-17 16,-1 0-16,1-17 15,-1-1-15,1 1 0,0-1 16,-1 0-16,1 1 16,0 17-16,-1 0 15,1 17-15,-18 1 0,18 0 16,-18 17-16,0 18 15,0-36-15,0 1 0,17 17 16</inkml:trace>
  <inkml:trace contextRef="#ctx0" brushRef="#br0" timeOffset="-180876.29">23142 1993 0,'0'0'0,"36"-17"15,-19 17-15,18-18 16,54-17-16,-54-1 16,0 19-16,-17-1 15,-1 0-15,1 1 0,-18-1 0,-18-17 16,1 35 0,-1-18-16,-17 18 0,-36 36 15,36-1-15,0 0 16,17 0-16,1 36 15,17-36-15,35 0 0,0 1 16,0-19-16,71 19 16,-53-36-16,0 0 15,0-18-15,35-17 16,-70 17-16,-1 0 16,1-17-16</inkml:trace>
  <inkml:trace contextRef="#ctx0" brushRef="#br0" timeOffset="-180583.98">23689 1905 0,'-18'-18'16,"-35"18"-1,124 18-15,-159-18 0,70 18 0,1 35 16,17-18 0,17 0-16,-17-17 0,35 17 15,-17-17-15,17-18 0,18 17 16,-17-17-16,-1-17 16,0-36-16,-17 17 15,-18-16-15,0 16 16,0-17-16,0 0 0,-18 1 0,1-1 15,-1-18-15,-53-52 16,54 70-16,-19 17 16,19 19-16,-1 17 0,0 53 15,1 0-15,17 0 16,17 17-16,1-17 0,17 18 16,36 52-1,-36-52-15,18-19 0,35 19 16,-52-36-16,17-17 15</inkml:trace>
  <inkml:trace contextRef="#ctx0" brushRef="#br0" timeOffset="-179931.89">24095 1940 0,'0'0'0,"-36"0"15,19 0-15,-18 53 16,35-35-16,-18 35 15,36-36-15,-1 1 0,1-18 16,17 18 0,-17-18-16,-1 0 0,1-18 15,0 18-15,-18-18 0,17 1 16,-17-1 0,0 36-1,0 52 1,0-17-16,18 35 15,-18-35-15,18-17 0,-18 17 16,0-18-16,0-18 16,0 19-16,0-19 0,0 1 0,-36 0 15,19-18 1,-1-18-16,-17-17 16,17-1-16,0 1 0,1-18 15,17 0-15,-18-35 16,18 53-16,18 0 15,-1-1-15,1 19 0,0-1 16,-1 18-16,1 0 16,0 18-1,-1-18-15,1 17 16,0-17-16,17 0 0,-18 0 0,1 0 16,53-17-1,-54-1-15,19 0 0,-19 1 0,19-19 16,-19-16-1,-17 34 1,-17-17-16,-1 35 0,-35-18 16,35 18-1,-17 0-15,0 18 16,35 17-16,0 0 0,0 0 16,53 36-1,0-53-15,0 17 0,-1-17 0,1-18 16,0 17-16,35-34 15,-52 17-15,-19-18 16,1 18-16,-18-18 16</inkml:trace>
  <inkml:trace contextRef="#ctx0" brushRef="#br0" timeOffset="-170795.63">1341 2699 0,'0'-18'31,"0"36"63,0-1-79,0 19 1,0-1-16,0-17 15,0 17-15,0 0 0,0 0 16,0 1-16,0-1 0,0 0 16,0 1-16,0 34 15,0-35-15,0 1 16,0-1-16,0 18 0,0 35 16,0-53-16,0 18 15,0-17-15,0 16 0,17 37 16,-17-36-16,0-1 15,0 37 1,0-54-16,0 0 0,0 0 16,0 18-16,18-17 0,-18-1 15,0 0-15,0 1 0,0 52 16,-18-53-16,18 18 16,0 0-16,0-18 15,0 18-15,18 0 0,-18 0 16,0 0-16,0 0 0,0 53 15,0-54-15,0-16 16,0 52 0,0-35-16,0-18 0,0 0 15,0 18-15,0-17 0,0 16 16,0 37-16,17-54 16,-17 18-16,0 0 0,18-18 15,-18 18-15,0-18 16,0 18-16,0-18 0,18 54 15,-18-54-15,0 0 16,0 18-16,0-18 0,0 1 16,0 52-16,-18-53 15,18 53-15,0-52 16,0-1-16,0 53 16,-18 0-1,18-35-15,0 0 0,0-18 16,-17 71-1,17-70-15,0 16 0,0 1 0,0-17 16,0 69-16,-18-69 16,18 17-16,0 0 0,0-1 15,-17 37 1,17-36-16,0 0 0,0-1 16,0-16-16,0 70 15,0-54-15,-18 1 0,18 0 16,0 0-16,0 71 15,0-71-15,-18 70 16,18-70-16,0 18 16,0-19-16,0 19 0,0-18 15,0 70 1,0-70-16,-17 0 0,17 71 16,0-54-16,0-17 15,0 18-15,0-18 0,0 17 16,0 1-16,17-18 0,-17 17 15,0 54-15,0-54 16,0-17-16,0 18 0,0 52 16,0-70-1,0 18-15,0-18 0,0 17 16,0 54 0,0-54-16,0-17 0,0 0 0,0 70 15,0-70-15,0-17 16,0 70-1,0-54-15,0-16 0,0 17 16,0 0-16,0-18 0,0 18 16,0 53-16,0-54 15,0 54-15,0-53 16,0 0-16,0-18 0,0 71 16,0-70-1,0 16-15,0-16 0,0 17 16,0 35-16,-17-53 15,17 18-15,0-18 0,-18 54 16,0-37-16,18-16 16,0-1-16,0 0 15,0 1-15,-17 16 16,17-16-16,0-19 0,0 19 16,-18 17-16,18 17 15,0-52 1,0 17-16,0-17 0,0-1 0,0 36 15,0-35 1,0 17 0,18-35-16</inkml:trace>
  <inkml:trace contextRef="#ctx0" brushRef="#br0" timeOffset="-169380.85">1411 12418 0,'-18'0'16,"18"-18"15,-17 18-16,34 18 48,19-18-47,-19 0-16,19 17 15,17-17-15,-18 18 16,35-18-16,-17 0 15,36 0 1,-19 18-16,-17-18 0,18 0 16,17 0-16,53 0 15,18 0-15,-71 0 16,0-18-16,88 18 16,-87 0-16,-1 0 15,0 0-15,18 0 0,88 0 16,-106 18-16,106-18 15,-88 0-15,-18 0 16,18 0-16,-18 0 0,18 0 16,88 0-1,-88 17-15,0-17 0,-18 18 16,0-18-16,106 35 16,-88-17-16,-18 0 0,106-1 15,-106 1-15,18-18 16,0 0-16,-18 17 0,18-17 15,-18 0-15,18 0 0,88 0 16,-18 0 0,-70 0-16,-18 0 15,1 0-15,17 0 0,70-17 16,-88 17-16,0 0 16,89-18-1,-89 18-15,0 0 0,0 0 16,-17 0-16,17 0 0,71 0 15,-89 0-15,89 0 16,-88 0-16,-1 0 16,1 0-16,-1 0 0,1-17 15,-1 17-15,54 0 16,-54 0-16,-17-18 0,88 18 16,-88 0-1,18 0-15,-18 0 16,17 0-16,-17 0 0,0 0 0,18 0 15,52-18 1,-52 18-16,52 0 16,-70 0-16,0 0 0,18 0 15,-18 18-15,0-18 0,70 0 16,-70 0-16,0 0 16,53-18-1,-53 18-15,-18 0 0,53 0 16,-53-17-16,36 17 15,-36 0-15,0 0 16,1 0-16,-1 0 0,-17 0 16,17 0-16,18-18 15,-18 18 1,-17 0-16,-1 0 16,1 0-1,0 0 1,-18-18 62,0 1-62</inkml:trace>
  <inkml:trace contextRef="#ctx0" brushRef="#br0" timeOffset="-166764.56">10760 12471 0,'0'0'15,"17"0"17,1 0-17,0 17-15,-1-17 0,19 0 16,-1 0 0,0 0-16,0 18 15,1-18-15,-19 0 0,1-18 16,35 18-1,-35 0-15,-18-17 47,-18-1-31,18 0 0,-18 1-16,1-1 15,17-17 1,-18 17-16,18-17 0,0 17 15,-18-52-15,1 34 16,17 1-16,-18 0 16,18-18-16,0 18 15,-18-18-15,18 0 0,-17 0 0,17-53 16,-18 53-16,18 0 16,-18-53-16,18 54 15,-17-72 1,17 54-16,0 17 0,0-18 0,-18-70 15,18 70 1,-17 18-16,17-17 0,0-1 16,-18 18-16,18-88 15,0 88-15,0-17 0,0-1 16,0 18-16,18-88 16,-18 88-16,0-17 15,17-1-15,-17 1 0,18-54 16,-18 54-16,17 17 15,-17-18-15,18 18 0,0-70 16,-1 70-16,19-71 16,-19 72-1,-17-1-15,18 0 0,-18 17 16,18-17-16,-18 18 0,17 0 16,1-53-1,-18 52-15,18 1 0,-18 0 0,35-53 16,-35 52-1,17-16-15,-17 16 0,36-34 16,-36 17-16,35-35 16,-35 52-16,35-52 15,-35 53-15,18-53 16,0 35-16,-18 17 16,17-69-1,1-19-15,-1 71 16,-17 0-16,18-17 0,-18 17 15,18-71-15,-18 54 16,0-54 0,0 71-16,0-17 0,0 17 15,0-18-15,0-52 16,0 70-16,0-18 16,0 1-16,0 17 0,-18-18 0,18 1 15,0-71-15,0 88 16,0-18-16,0 1 0,0-1 15,-18-88 1,18 89-16,0-1 0,0 1 16,-17-18-16,17-54 15,0 54-15,0 0 0,0 17 16,0-87 0,-18 87-16,18-17 0,0 0 15,-17-71-15,17 71 16,-18 17-16,18-87 15,-18 69-15,18 19 0,-17-71 16,-1 70-16,18-52 16,-18-1-1,1 71 1,17-17-16,-18 17 0,18 0 0,-18-35 16,1 35-16,17 0 15,-18-18 1,18 18-16,-17 18 0,17 0 15,0 0-15,0-1 0,0 1 16,17-36-16,-17 36 16,0 18-16,0-1 0,18 0 15,-18 1-15,0-36 16,17 35-16,-17 0 0,0 1 16,0-1 46,18 18-46,-18-18-1,0 1-15,18-1 16,-18 1 0,0-1-1,0 0 1,0 1-16,0-1 15,0 0-15,17-17 16,-17 17-16,0-17 16,-17 35-16,17-17 15,0-1 1,-18 18-16,0 0 62,1-18-46,-1 18-16,1 0 0,-1 0 0,-17 0 16,-1 0-1,-17 0 1,18 0-16,17 0 0,-70 18 16,0-18-1,35 0-15,-53 18 16,53-18-16,1 17 0,-19-17 0,-53 0 15,72 0 1,-19 18-16,-70-18 16,70 0-16,1 17 0,-1-17 15,1 0-15,-71 0 16,70 18-16,0-18 16,1 0-16,-1 0 0,-70 0 15,53 0-15,17 0 16,1 18-16,-18-18 0,17 0 15,-105 17 1,105-17-16,-17 18 0,0-18 0,-89 18 16,89-18-1,18 0-15,-18 17 0,-1-17 16,-87 0-16,88 0 16,17 18-16,-17-18 0,0 0 15,0 0-15,-89 18 16,89-18-16,0 0 15,17 0-15,-17 0 0,-88-18 16,87 18-16,1 0 16,0 0-16,-71 0 15,71-18-15,0 18 0,17 0 16,-17-17-16,-71 17 16,71-18-16,0 18 15,0-18-15,17 18 0,-87-17 16,69 17-16,1 0 15,18-18-15,-19 18 0,19 0 16,-18 0-16,-71 0 16,71 0-16,0 0 15,-71 0-15,88 0 16,-17 0-16,17 0 0,-17 0 16,-70 0-1,-1 0-15,71 0 16,-1 0-16,-69 18 15,87-18-15,-17 0 0,17 0 16,-17 0-16,18 0 0,-89 17 16,88-17-16,1 0 15,-18 0-15,-54 18 16,72-18-16,-18 18 16,17-18-16,1 17 0,-1-17 15,-52 18 1,52 0-16,18-18 0,0 0 15,0 17-15,18-17 0,-53 0 16,70 0-16,-17 0 16,17 0-16,-17 0 15</inkml:trace>
  <inkml:trace contextRef="#ctx0" brushRef="#br0" timeOffset="-166290.18">2469 2522 0,'-17'0'16,"34"0"-16,-52 0 0,18 18 16,-36 70-1,17 53-15,19-52 16,-1-1-16,0 35 15,1-17-15,-1-18 0,18 0 0,18-17 16,-1 0-16,36 17 16,-35-53-16,17 0 15</inkml:trace>
  <inkml:trace contextRef="#ctx0" brushRef="#br0" timeOffset="-165850.74">3704 2452 0,'18'0'16,"-1"17"-16,1 72 16,-18-19-16,0 1 15,0 17-15,0 0 0,-18 106 16,18-88-16,0-18 16,0-17-16,18 52 15,0-70-15,-1-18 16,1 1-16</inkml:trace>
  <inkml:trace contextRef="#ctx0" brushRef="#br0" timeOffset="-165399.99">4992 2522 0,'0'0'15,"0"18"-15,-18 35 16,18 0-16,0 88 15,0-53-15,0 0 0,-17 18 16,17 0-16,0 88 16,17-123-16,-17-1 15,18-17-15,17 0 0,-17 0 16</inkml:trace>
  <inkml:trace contextRef="#ctx0" brushRef="#br0" timeOffset="-165027.08">6209 2522 0,'0'18'15,"0"-36"-15,0 71 0,0 0 0,0 0 16,18 159-1,-18-124-15,0 0 16,0 0-16,0 18 0,0 71 16,0-107-16,17-17 15,18 35-15</inkml:trace>
  <inkml:trace contextRef="#ctx0" brushRef="#br0" timeOffset="-164572.25">7444 2452 0,'0'35'16,"0"18"-16,0 0 0,17 106 16,-17-71-1,18 0-15,-18 124 16,0-106-16,18-18 0,17 53 15,-18-88-15,1 0 16</inkml:trace>
  <inkml:trace contextRef="#ctx0" brushRef="#br0" timeOffset="-164132.92">8731 2558 0,'18'0'16,"-18"17"-16,18 54 15,-1 158 1,1-141-16,-18 36 16,0 123-16,0-141 15,17 70 1,-17-105-16,18-19 0,0 1 0,-1-17 16</inkml:trace>
  <inkml:trace contextRef="#ctx0" brushRef="#br0" timeOffset="-163713.92">9895 2540 0,'0'18'16,"0"52"0,0 1-16,0 88 15,18-54-15,-18 1 16,0-18-16,0 106 16,0-105-16,0-19 0,0 1 15,18 52 1,-1-35-16,1-52 15</inkml:trace>
  <inkml:trace contextRef="#ctx0" brushRef="#br0" timeOffset="-163492.15">10125 3916 0,'17'-18'16,"-34"36"-16,52-53 0,0 17 0,18 0 16,71 1-1,-36-1-15,88 0 16,-105 18-16,17 0 0,-17 18 16,-19-18-16,37 35 15</inkml:trace>
  <inkml:trace contextRef="#ctx0" brushRef="#br0" timeOffset="-162953.39">10072 5168 0,'0'0'0,"17"0"15,54 0 1,-18 0-16,17-17 0,19-1 16,17 0-16,105-35 15,-87 36-15,-36-1 0,0 18 16,53-18-1,-88 36-15,-35 0 0</inkml:trace>
  <inkml:trace contextRef="#ctx0" brushRef="#br0" timeOffset="-162509.8">10125 6174 0,'35'35'15,"-70"-70"-15,123 88 0,-35-53 0,35 17 16,0-17-16,106-17 16,-70-1-16,-18 18 15,-18 0-15,0 0 0,0 0 16,36 18-16,-89-18 16</inkml:trace>
  <inkml:trace contextRef="#ctx0" brushRef="#br0" timeOffset="-162053.94">10160 7691 0,'0'0'16,"35"0"0,53 0-1,1-18-15,-1 18 16,18-18-16,0 1 0,-1-1 0,89 18 15,-105 0-15,-19 0 16,36 18 0,-88-18-16</inkml:trace>
  <inkml:trace contextRef="#ctx0" brushRef="#br0" timeOffset="-161664.2">10019 8996 0,'53'0'16,"-18"0"-16,18 0 15,18-18-15,-1 18 0,18 0 16,106 0-1,-105 0-15,-1 0 0,53 18 16,-71-1 0,-17-17-16,-17 18 0,-19-18 0,-17 18 15</inkml:trace>
  <inkml:trace contextRef="#ctx0" brushRef="#br0" timeOffset="-161302.57">10142 10125 0,'-17'0'16,"34"0"-16,-17 0 16,71 0-1,-18 0-15,17 0 16,1 0-16,0-18 15,-1 18-15,1 0 0,-1 0 16,89 18 0,-141-1-16</inkml:trace>
  <inkml:trace contextRef="#ctx0" brushRef="#br0" timeOffset="-160896.99">10107 11359 0,'18'0'15,"-1"0"-15,36-17 0,0 17 16,0-18-16,88 18 16,-70-17-16,-1 17 15,1 0-15,-1 17 0,-17 1 16,-17-18-16</inkml:trace>
  <inkml:trace contextRef="#ctx0" brushRef="#br0" timeOffset="-160617.11">10142 11571 0,'-17'53'16,"34"-106"-16,-34 177 0,17-71 16,0 88-1,17-53-15,1 53 16,0-71-16,-1-17 0,1 0 16,0-17-16,-1-19 0,1 1 15</inkml:trace>
  <inkml:trace contextRef="#ctx0" brushRef="#br0" timeOffset="-160169.86">8890 11395 0,'-18'35'16,"18"0"-16,0 18 0,0 88 15,0-52-15,0 16 16,-35 178-1,35-125 1,18-87-16,-1-1 16,-17-34-16,0-19 15</inkml:trace>
  <inkml:trace contextRef="#ctx0" brushRef="#br0" timeOffset="-159744.85">7549 11359 0,'18'71'15,"-36"-142"-15,36 213 0,-18-72 0,18 89 16,-18-71-16,0 0 16,0 0-16,0 1 0,0 69 15,0-105-15,17 36 16,-17-54-16,18 0 16,-18-17-16</inkml:trace>
  <inkml:trace contextRef="#ctx0" brushRef="#br0" timeOffset="-159367.5">6403 11536 0,'-35'17'15,"70"-34"-15,-70 70 0,17-18 16,0 71 0,18-36-16,0 107 15,0-71-15,0-1 16,0-16-16,0-19 0,0 1 0,36-1 16,-19-52-16,-17 0 15</inkml:trace>
  <inkml:trace contextRef="#ctx0" brushRef="#br0" timeOffset="-158959.52">4992 11412 0,'-18'0'15,"36"0"-15,-36 36 0,18-1 0,0 35 0,0 72 16,0-37 0,0 107-1,0-106-15,0 70 16,0-105-16,0-18 0,18-18 0,-18 0 15</inkml:trace>
  <inkml:trace contextRef="#ctx0" brushRef="#br0" timeOffset="-158610.94">3845 11483 0,'0'141'16,"0"-282"-16,-17 370 0,17-141 0,0 89 15,0-18 1,0-107-16,0 1 16,0 0-16,0-17 0,0-1 0,17-17 15</inkml:trace>
  <inkml:trace contextRef="#ctx0" brushRef="#br0" timeOffset="-158225.84">2681 11448 0,'-18'88'16,"36"-176"-16,-36 246 0,1-69 15,17-1-15,-18 18 16,1 105-16,17-123 16,0-17-16,0-18 0,17 18 15</inkml:trace>
  <inkml:trace contextRef="#ctx0" brushRef="#br0" timeOffset="-157953.43">2346 11218 0,'-35'0'15,"70"0"-15,-88 0 0,35 0 16,-105 0 0,-1 36-16,54-19 15,-71 1 1,88 0-16,0-1 0,0-17 15,18 0-15,-18 0 16</inkml:trace>
  <inkml:trace contextRef="#ctx0" brushRef="#br0" timeOffset="-157588.37">2399 10089 0,'-106'-17'15,"212"34"-15,-282-34 0,87 17 16,-69 0 0,69 0-16,1 0 0,18 0 15,-71 0-15,70 0 16,18 0-16,0 0 0,0-18 15</inkml:trace>
  <inkml:trace contextRef="#ctx0" brushRef="#br0" timeOffset="-157136.54">2152 8643 0,'-88'0'15,"176"0"-15,-229 0 16,88 0-16,-18 0 0,1 0 16,-89 18-16,89-18 15,-1 0-15,0 0 0,1-18 16,17 18-16,18-18 16</inkml:trace>
  <inkml:trace contextRef="#ctx0" brushRef="#br0" timeOffset="-156865.58">2117 7549 0,'0'0'0,"-53"0"16,0 18-16,0 0 0,0-18 15,-88 17 1,70-17-16,18 0 0,1 0 16,16 0-16,-34-35 15,52 0-15</inkml:trace>
  <inkml:trace contextRef="#ctx0" brushRef="#br0" timeOffset="-156520.88">2328 6156 0,'-17'0'16,"-1"0"-1,-17 0-15,-36 0 16,18 0-16,-70 0 15,52 0-15,-17 18 16,0-18-16,0 17 0,-71 1 16,88-18-1,-17 0-15,53-18 16,35-17-16</inkml:trace>
  <inkml:trace contextRef="#ctx0" brushRef="#br0" timeOffset="-156140.09">2258 4904 0,'-35'0'15,"70"0"-15,-141 0 16,71 0-16,-18 0 0,-71 0 15,54 0-15,-1 17 16,-17-17-16,17 0 0,-52 0 16,70 0-16,0 0 15,35-17-15,1 17 16,17-18-16,0 0 16</inkml:trace>
  <inkml:trace contextRef="#ctx0" brushRef="#br0" timeOffset="-155808.21">2293 3757 0,'-18'0'15,"1"-18"-15,-54 18 16,36 0-16,-89 0 16,54 0-16,-1 18 15,-17-18-15,0 18 0,-88-1 16,87 1-16,-87 17 15,105 1-15,19-1 16,-54 18 0</inkml:trace>
  <inkml:trace contextRef="#ctx0" brushRef="#br0" timeOffset="-152815.27">7285 14728 0,'-18'0'15,"36"0"1,35 0 0,-18 0-16,71 0 15,-53 0-15,0 0 0,17 18 16,-17-18-16,0 0 0,53 0 16,-71 0-16,18 18 15,-35-18 1,-36 0-1,-17 0 1</inkml:trace>
  <inkml:trace contextRef="#ctx0" brushRef="#br0" timeOffset="-152585.94">7708 14552 0,'18'0'16,"-1"0"-16,19 18 0,34 17 15,-34-17 1,17 17-16,-1-17 0,1-1 16,0 1-16,35 17 15,-35-17-15,-35-1 0,17 1 16,-17 0-16,-36 17 16,1 0-16,-19-17 0,1 17 15,-71 18 1,53-18-16,-17 1 0,17-19 15</inkml:trace>
  <inkml:trace contextRef="#ctx0" brushRef="#br0" timeOffset="-151598.23">9084 14482 0,'-18'-53'15,"36"106"-15,-36-124 0,-17 53 0,0 1 16,17-1-16,-35 18 16,18 18-16,17 17 15,1 0-15,-1 53 16,18-35-16,18 18 16,-1-18-16,19 0 0,34 35 15,-35-35-15,1-18 16,-19 0-16,19 1 0,-1 34 15,-35-52-15,0 17 16,-18-35 0,1 0-16,-1 0 0,-17 0 15,-1 0-15,1-17 0,18-1 16,-19-35-16,36 35 16,0-17-16,0 0 0,18 0 15,52-54 1,-34 54-16,-1 0 0,0-18 15,1 18-15,17-36 16,-36 36-16,-17 17 0,0-17 16,0 17-16,-17 1 0,-36-1 15,17 18-15,19 0 16,-19 0-16,1 0 16,35 18-16,0-1 15,18-17 1,-1 0-16</inkml:trace>
  <inkml:trace contextRef="#ctx0" brushRef="#br0" timeOffset="-151397.39">9349 14605 0,'0'0'0,"17"35"0,1-17 0,17 35 15,0-18-15,1 0 16,-1 1-16,53 17 15,-53-18-15,1-17 16,-1-1-16,18 1 16,-35-1-16,-1-17 15,-34-17 1</inkml:trace>
  <inkml:trace contextRef="#ctx0" brushRef="#br0" timeOffset="-151213.76">9701 14534 0,'-17'18'15,"-1"0"-15,0-1 0,-52 72 16,35-54 0,17 18-16,-17-18 0,-1 18 0,1-18 15,0 53 1,17-70-16,18 0 0,18-18 15</inkml:trace>
  <inkml:trace contextRef="#ctx0" brushRef="#br0" timeOffset="-150768.11">10178 14376 0,'-53'-36'15,"106"72"-15,-142-72 0,54 36 0,0 0 16,-36 18 0,54 17-16,-1-17 15,18 17-15,0 1 0,18 52 16,-1-53-16,19 18 0,-1-18 16,0 18-16,53 35 15,-52-35-15,-19-17 16,19 16-16,-19 19 15,-17-36-15,0 1 0,0-19 16,-35 1-16,0-1 16,-1-17-16,1 0 15,0 0-15,17-17 0,1-1 0,-19-35 16,36 18 0,0 0-16,36-53 15,-1 35-15,-18 0 0,19 0 16,34-35-1,-34 35-15,-19 17 0,1 1 16,-18 0-16,0 17 0,-18-17 16,-17 17-16,0 18 15,-54-17-15,19 34 16,17 1-16</inkml:trace>
  <inkml:trace contextRef="#ctx0" brushRef="#br0" timeOffset="-142839.19">27393 14111 0,'-35'35'15,"17"-17"-15,1-18 0,17 18 0,-18-18 16,18-18 31,35 18-47,1-18 15,16 18-15,125-17 16,-71 17-16,17 0 16,18-18-16,18 18 0,35 0 15,0 0-15,229-18 16,-211 18-16,0 0 0,-1 18 16,-34-18-16,123 0 15,-194 18-15,-36-18 16,-17 0-16,-18 17 15</inkml:trace>
  <inkml:trace contextRef="#ctx0" brushRef="#br0" timeOffset="-142110.83">27764 11606 0,'-18'0'15,"36"0"-15,-54 0 0,1 0 0,-35 53 16,34-17-16,-34 69 16,52-34-16,0 88 15,18-89-15,53 71 16,-17-88 0,17-17-16,-1-1 0,19-17 15,-18-18-15,17 0 0,-17-18 16,18 0-16,-1-35 15,-52 18-15,-18-18 0,-18-17 16,-17 17 0,-71 0-16,53 35 15,1 18-15,-1 0 0,0 0 16,17 0-16,1 18 16,35-1-16,18 19 15,17-19-15,0-17 0</inkml:trace>
  <inkml:trace contextRef="#ctx0" brushRef="#br0" timeOffset="-141905.69">28381 11942 0,'0'0'0,"18"17"0,35 18 16,-18-17-16,71 35 15,-53-18 1,35 18-16,-53-35 16,0 17-16,1-17 0,-19-1 15,1-17-15</inkml:trace>
  <inkml:trace contextRef="#ctx0" brushRef="#br0" timeOffset="-141721.64">28751 11889 0,'-70'53'15,"140"-106"-15,-175 141 0,87-35 16,-53 35-16,36-18 16,17-17-16,-17 36 15,18-54-15,17 0 0,17 0 16</inkml:trace>
  <inkml:trace contextRef="#ctx0" brushRef="#br0" timeOffset="-141392.46">29457 11730 0,'-71'88'15,"142"-176"-15,-177 229 0,71-88 0,0 0 16,17 0-16,0 70 16,36-70-16,0-18 0,70 36 15,-53-36 1,18-35-16,0 18 0,0-18 15,0-18-15,35-17 16,-70 17-16,-1-52 16,-34 52-16,-72-52 15,36 52-15,-35 0 16,0 36-16,0-18 0</inkml:trace>
  <inkml:trace contextRef="#ctx0" brushRef="#br0" timeOffset="-131020.81">1623 3069 0,'0'-17'31,"-18"17"-15,1 0-16,-1 17 15,0 1-15,1 35 16,-1-36 0,18 19-16,0-1 0,18 35 15,-18-52-15,35 0 16,-17-1-16,17-17 0,-18 0 16,54-17-1,-36-19-15,1 19 0,-19-18 16,1-1-16,-1 1 0,-17-18 15,0 18-15,-35 17 16,-18-17 0,18 17-16,0 18 0,-1 0 15,19 0-15,-1 18 0,1 0 0,17-1 16</inkml:trace>
  <inkml:trace contextRef="#ctx0" brushRef="#br0" timeOffset="-130619.06">2716 3087 0,'0'53'16,"0"-18"-16,18 0 0,0-17 16,17 0-1,-17-1-15,17-17 0,0-17 0,36-19 16,-54 1-1,19 0-15,-19-18 0,19-18 16,-36 36-16,-18 0 16,0 17-16,-17 0 0,0 18 15,-71 18 1,35 0-16,18-1 0,0 19 0,18-19 16,-18 19-16,36-19 15</inkml:trace>
  <inkml:trace contextRef="#ctx0" brushRef="#br0" timeOffset="-130002.91">4198 2981 0,'-70'18'16,"140"-36"-16,-176 53 0,71 1 15,17-1-15,1 18 16,-1 0-16,18 0 0,0-1 16,0 1-16,53 18 15,0-36-15,35-17 16,-35-18-16,0-18 0,53-52 15,-36-19 1,-34 37-16,-36-1 0,17 17 16,-52-34-1,0 52-15,17 1 0,-88-1 16,89 36 0,-1-1-16</inkml:trace>
  <inkml:trace contextRef="#ctx0" brushRef="#br0" timeOffset="-129675.75">5468 3140 0,'-53'53'16,"106"-106"-16,-106 141 0,53-53 0,0-17 16,18-1-16,35 19 15,0-36-15,-18-18 16,18 0-16,35-34 16,-35 16-16,-35 1 0,17-18 15,-35 18-15,-18-36 16,1 54-16,-19-19 15,-17 19-15,0-1 0,-52 18 16,52 0-16,17 18 16,1 17-16</inkml:trace>
  <inkml:trace contextRef="#ctx0" brushRef="#br0" timeOffset="-129153.97">6562 3228 0,'-18'70'0,"36"-140"0,-54 193 15,36-87-15,18 17 0,0-36 16,52 36-16,-17-53 16,0 0-16,-18-17 0,18-1 15,35-53 1,-17-17-16,-53 35 15,-18 0-15,-18 18 0,0 0 16,-52-36 0,17 54-16,0-1 0,0 18 0,-17 0 15,34 18-15</inkml:trace>
  <inkml:trace contextRef="#ctx0" brushRef="#br0" timeOffset="-109534.28">5980 17392 0,'0'53'0,"35"70"15,0-52-15,-17 35 16,52 88-16,-52-106 16,17 0-16,1 53 15,-19-105-15,-17-1 0,18-18 16,-36-17 0,1-70-1,-1 17-15,-17 0 0,-18-106 16,35 89-1,0-18-15,1-1 0,-1 1 16,1-18-16,17-52 16,0 105-16,17 17 0,1 19 15,35 17-15,-18 0 16,0 0-16,1 35 16,-1-17-16,-18 17 0,19 18 0,-19 35 15,1-35 1,-18 0-16,-18-18 0,1 0 15,-1 1-15,-17-19 0,-18 19 16,18-36-16,-1 0 16,-17 0-1,18-18-15,35 0 0</inkml:trace>
  <inkml:trace contextRef="#ctx0" brushRef="#br0" timeOffset="-109060.14">6756 17445 0,'0'18'16,"0"-36"-16,17 36 0,1-18 0,53 17 15,-36-17 1,18 0-16,-18 0 0,18 0 15,17-17-15,-52 17 16,0 0-16,-1 0 0</inkml:trace>
  <inkml:trace contextRef="#ctx0" brushRef="#br0" timeOffset="-108926.31">6879 17780 0,'0'0'0,"35"18"0,1-18 15,34 0 1,-17 0-16,-18 0 0,18 0 16</inkml:trace>
  <inkml:trace contextRef="#ctx0" brushRef="#br0" timeOffset="-107328.54">7920 17551 0,'0'106'16,"18"-36"-16,-1 1 0,1 105 15,-1-88-15,19 53 16,-36-88-16,17-17 15,1-1-15,0-18 16,-36-52 0,-17-35-1,17 17-15,0 0 16,-34-71-16,52 54 16,-18-1-16,18 1 15,0-19-15,18-52 16,17 88-16,0 36 0,0-1 15,36 1-15,-18-1 16,-18 18-16,0 0 0,-17 18 16,17-1-16,-35 18 0,18 1 15,-18 34 1,-18-34-16,-17 16 0,-18 1 16,18-35-16,-18 17 15,35-17-15,1-18 16,17-18-1,35 1-15</inkml:trace>
  <inkml:trace contextRef="#ctx0" brushRef="#br0" timeOffset="-106958.07">8714 17515 0,'-53'36'15,"106"-72"-15,-142 89 0,54-17 16,0-1-16,17 18 0,-17 0 16,17 0-16,1 17 15,17-35-15,17 1 16,36-1-16,-17-35 16,-1 0-16,0 0 0,18-18 15,18-35-15,-54 1 16,1 16-16,-1 1 0,1 0 15,-18-1-15,0-52 16,-18 53-16,1 0 16,-1 17-1,1 36-15,17-1 16,-18 72-16,18-54 16,18 35-1,-1-34-15,1-19 0,17 1 16,36 17-16,-36-35 15,0 0-15</inkml:trace>
  <inkml:trace contextRef="#ctx0" brushRef="#br0" timeOffset="-106568.74">9084 17727 0,'-53'35'0,"106"-70"0,-124 88 16,54-35-16,-1 35 15,18-36-15,18 1 16,-18-1-16,35 1 0,18-18 16,-18 0-16,18-35 15,-17 17-15,-19-17 16,18 17-16,-17-70 16,-18 35-16,0 0 15,-18 0-15,1 0 0,-1 18 16,1-18-16,-54-53 15,53 53-15,-52 1 16,52 34-16,-17 18 16,35 18-1,0 17-15,0 18 0,17 35 16,1-35-16,35 53 16,-18-53-16,1 0 15,34 35 1,-35-71-16,-17 19 0,17-19 0,1 1 15,-19 0-15,19-18 16</inkml:trace>
  <inkml:trace contextRef="#ctx0" brushRef="#br0" timeOffset="-105817.45">9737 17762 0,'0'-35'16,"0"17"-16,-18 1 15,0 17-15,18-18 16,-17 18-16,-1 0 0,-17 0 16,-18 35-1,35-17-15,1 17 0,-19 36 16,36-18-16,0-18 15,0 0-15,18 1 16,0-19-16,17 1 0,0 0 0,0-18 16,89-53-1,-89 17-15,1-17 16,-1 18-16,0-71 16,-17 36-16,-18-1 0,0 1 15,-36-36 1,19 35-16,-18 36 0,-1-18 15,1 18-15,0 0 0,-1 17 0,-17 18 16,36 18 0,-1 70-1,18-53-15,0 36 0,18-18 0,-1 17 16,19 1-16,52 34 16,-35-52-16,35 0 15,-53-17-15,1-19 16,-1-17-16,-17 18 15,-18-36 1,-36-17-16,36 17 16,-17-17-16,17 17 0,0 1 15,0-1 1,17 18-16,1 0 0,0 18 16,17 17-1,-18-17-15,19-1 0,-19-17 0,1 18 16,0-18-16,17 18 0,-17-1 15,-1-17 1</inkml:trace>
  <inkml:trace contextRef="#ctx0" brushRef="#br0" timeOffset="-105550.89">10319 17762 0,'-18'18'16,"36"-36"-16</inkml:trace>
  <inkml:trace contextRef="#ctx0" brushRef="#br0" timeOffset="-105279.01">10231 17657 0,'0'0'0,"0"35"0,0 0 0,17 36 16,-17-36-16,18 18 15,-18-18 1,17 0-16,-17-17 0,18 0 16,-18-1-16,0-34 15</inkml:trace>
  <inkml:trace contextRef="#ctx0" brushRef="#br0" timeOffset="-105139.6">10248 17392 0,'0'-18'0,"18"18"16</inkml:trace>
  <inkml:trace contextRef="#ctx0" brushRef="#br0" timeOffset="-104884.21">10372 17956 0,'0'0'16,"0"-17"0,17-19-1,1 1-15,0 18 16,-1-19-16,-17 1 0,18 17 15,0 1-15,-1-19 0,1 36 16,-1-17 0,1 17-16,-18 17 0,0 1 15,0 35 1,0-18-16,0-17 0,18 17 0,-18-17 16</inkml:trace>
  <inkml:trace contextRef="#ctx0" brushRef="#br0" timeOffset="-104444.02">10954 17621 0,'0'0'0,"-18"-17"16,18-1-16,-18 18 0,1 0 16,-54 88-1,36 18-15,17-53 16,18 0-16,0 35 15,36-17 1,-1-54-16,0 1 16,-17-18-16,-1-18 0,1 1 15,0-36 1,-1 35-16,1-17 0,-18-18 16,18 35-16,-18 1 15,0 34 1,17 54-1,1-18-15,17 0 0,18 88 16,-35-88-16,35 88 16,-18-71-1,-17-17-15,-1 0 0,-17 0 0,0 0 16,-35 0 0,0-35-16,-36-1 15,18-17-15,-53-17 16,53-1-16,18-17 15,0-1-15,17 1 0,1 0 0,-1-18 16</inkml:trace>
  <inkml:trace contextRef="#ctx0" brushRef="#br0" timeOffset="-103949.93">11889 17780 0,'-36'0'15,"72"0"-15,-54 0 16,71 0 0,-18 0-16,18 0 15,-18 0-15,71 18 16,-18-1-1,-52 1-15,-19 0 0,1-1 16</inkml:trace>
  <inkml:trace contextRef="#ctx0" brushRef="#br0" timeOffset="-103820.31">11977 18062 0,'88'0'15,"-176"0"-15,229 0 16,-88-17-16,17-1 0,54 0 15,-71 18-15,0-17 16</inkml:trace>
  <inkml:trace contextRef="#ctx0" brushRef="#br0" timeOffset="-103582.83">12876 17374 0,'0'53'16,"0"-106"-16,-17 159 0,17-18 16,-18 89-1,18-89-15,0 0 0,18 89 16,-1-107-16,1 1 15,0-18-15</inkml:trace>
  <inkml:trace contextRef="#ctx0" brushRef="#br0" timeOffset="-95057.35">19703 16739 0,'0'0'0,"17"18"0,-17 35 0,18 53 15,-18-36-15,0 36 16,0-53-16,0-18 16,0 1-1,0-19-15,0-34 0,0-19 31,-18 19-31,18-19 0,0-34 16,0 17-16,0 18 16,0-1-16,18 19 0,0-19 15,-1 19-15,1 17 0,17-18 0,0 36 16,1 17 0,-19 36-1,1-36-15,0 0 0,-18 0 16,17 1-16,-17-19 0,18 36 15,0-35-15,-18 0 16,17-1-16,1-17 16</inkml:trace>
  <inkml:trace contextRef="#ctx0" brushRef="#br0" timeOffset="-94718.08">20249 16969 0,'0'0'0,"18"0"15,53 17 1,-36-17-16,53 0 16,-53 0-16,1 18 15,-1-18-15,0 0 0,1 0 16</inkml:trace>
  <inkml:trace contextRef="#ctx0" brushRef="#br0" timeOffset="-93894.95">20496 16828 0,'18'-18'0,"-18"0"16,0 36 15,0 17-16,-18-17-15,18 52 16,0-34-16,-17-1 0,17 0 16,0 0-16,17-17 0,-17 17 15,36 1-15,-19-19 16</inkml:trace>
  <inkml:trace contextRef="#ctx0" brushRef="#br0" timeOffset="-90808.29">20884 16616 0,'-17'-18'15,"34"36"-15,-52-53 0,35 17 16,-17 18-16,17-18 16,17 18-1,18 18 1,1-18-16,-1 18 0,18 34 15,-18-16-15,-17-1 16,-1 36-16,-17-36 16,0 0-16,-17 0 0,-1 1 15,-17 17 1,0-36-16,17 1 0,-17 0 16,17-18-16,18 17 15,0 1-15,35-1 16,36 19-1,-36-36-15,0 17 0,54 19 16,-54-36-16,0 0 16</inkml:trace>
  <inkml:trace contextRef="#ctx0" brushRef="#br0" timeOffset="-90406.68">21325 17110 0,'18'70'16,"-36"-140"-16,54 193 15,-36-88-15,17 18 0,1 18 16,-18-36-16,0 1 16,0-19-16,0-34 31,-18-54-16,1 36-15,17-18 0,-18 17 0,36-69 16,-18 52 0,53-53-16,-36 53 15,36 35-15,-18 1 0,1 17 16,34 0-16,-34 17 16,-19 19-1,-17-19-15,-35 36 16,0-35-16,-1-1 0,-17 1 15,18-18-15,0 18 0,-36-18 16,54 0-16,-1 0 16,18-18-16,18 18 15,-1 0-15</inkml:trace>
  <inkml:trace contextRef="#ctx0" brushRef="#br0" timeOffset="-89784.5">22066 17004 0,'-17'0'15,"34"0"-15,-17 0 16,53-18-1,-35 18 1,52-17-16,-52 17 16,17 0-16,18 17 15</inkml:trace>
  <inkml:trace contextRef="#ctx0" brushRef="#br0" timeOffset="-89335.82">22825 16722 0,'17'-53'16,"-34"106"-16,34-124 0,-17 36 0,0 0 15,-17 17-15,-19-17 16,19 35-16,-1-18 15,1 18-15,-36 35 16,35-17-16,-17 52 16,17-17-16,18 53 15,0-35-15,35 52 16,-17-70-16,0-18 16,17 18-16,18 18 15,-18-53-15,-17-1 0,-1 1 16,-17-1-16</inkml:trace>
  <inkml:trace contextRef="#ctx0" brushRef="#br0" timeOffset="-89199.44">22578 17074 0,'70'-17'15,"-140"34"-15,176-34 0,-18 17 16,0-18-1,-53 18-15,-17 0 16</inkml:trace>
  <inkml:trace contextRef="#ctx0" brushRef="#br0" timeOffset="-88656.08">23213 17022 0,'0'0'0,"17"-18"15,54 18 1,-36-18-16,1 18 15,34 0-15,-17 0 16,-18 0-16,-17 0 0,17 0 16,0 0-1</inkml:trace>
  <inkml:trace contextRef="#ctx0" brushRef="#br0" timeOffset="-88451.48">23407 16898 0,'17'0'15,"-17"18"-15,0 35 16,0-18-16,0 0 16,0 0-16,0 18 15,0-17-15,18-1 0,-18-17 0,35 17 16,-17-18-16,17 1 15,-17-18-15</inkml:trace>
  <inkml:trace contextRef="#ctx0" brushRef="#br0" timeOffset="-88221.76">23813 16633 0,'0'106'15,"0"-212"-15,0 265 0,17-88 0,-17-18 16,35 35 0,-17-35-16,35 53 15,-35-89-15,-18 1 16,17 0-16</inkml:trace>
  <inkml:trace contextRef="#ctx0" brushRef="#br0" timeOffset="-87666.87">24606 16898 0,'18'18'47,"35"35"-47,-18-36 15,36 36-15,17-18 16,-35-17-16,-18 0 15,53 17 1,-70-35-16,0 0 0,-1 18 16,1-18-16,-36-18 15</inkml:trace>
  <inkml:trace contextRef="#ctx0" brushRef="#br0" timeOffset="-87498.64">24924 16933 0,'-36'36'16,"72"-72"-16,-89 107 0,18-53 0,17-1 0,-17 36 15,17-35 1,0-1-16,18 1 0,18 0 16,0-18-16</inkml:trace>
  <inkml:trace contextRef="#ctx0" brushRef="#br0" timeOffset="-86687.86">25700 17004 0,'0'53'16,"0"-18"-16,0 0 0,0 1 15,0-19-15,0 1 16,0 0-16,18-18 15,-18-18-15,0 0 16,17-35 0,-17 18-16,18 0 0,-1 0 15,-17 17-15,18-17 0,0 17 16,-1 0-16,1 1 0,35 17 16,-35 17-16,17 36 15,-18-17-15,-17-1 16,18-18-16,-18 19 0,18-1 15,-1 0 1,-17-17-16,18-18 0</inkml:trace>
  <inkml:trace contextRef="#ctx0" brushRef="#br0" timeOffset="-86482.59">26282 16969 0,'53'0'0,"-106"0"0,141 0 16,-35 0-16,-18 0 0,1 0 16,17-18-16,-18 0 15</inkml:trace>
  <inkml:trace contextRef="#ctx0" brushRef="#br0" timeOffset="-86309.99">26441 16916 0,'17'53'15,"-34"-106"-15,34 141 0,1-70 0,-18 17 16,18-18-16,17 36 15,-35-35-15,18-18 0,-1 18 16</inkml:trace>
  <inkml:trace contextRef="#ctx0" brushRef="#br0" timeOffset="-86056.16">26688 16598 0,'70'35'16,"-140"-70"-16,175 88 0,-87-35 0,17 52 15,-35-34 1,0-1-16,-17 0 0,-1 53 16,0-52-16,1-1 15,-1-17-15,1 34 16,17-16-16,17-19 0,18 19 15,-17-36-15,17 17 16,-17-17-16,0 0 16</inkml:trace>
  <inkml:trace contextRef="#ctx0" brushRef="#br0" timeOffset="-85692.58">27093 17092 0,'18'106'16,"-36"-212"-16,54 265 0,-19-106 0,1 0 16,35 53-16,-18-71 15,-17-18-15,-1 19 16,1-36-16,-18-18 16,-18-52-1,1 34-15,-1 1 0,18-18 16,-18 0-16,18 0 0,0-17 15,18-54 1,0 71-16,17 0 16,-17 53-16,35 0 15,-36 18-15,1 0 0,-1 35 16,-17-18-16,0-18 16,0 1-16,-17 0 0,-1-1 15,-17 1 1,0-18-16,17 0 0,0 0 15,1 0-15,-1 0 16,0 0-16</inkml:trace>
  <inkml:trace contextRef="#ctx0" brushRef="#br0" timeOffset="-85497.18">27623 16986 0,'35'0'15,"-18"0"-15,54 0 16,-36 0-16,1 0 0,16-17 16,-34 17-16</inkml:trace>
  <inkml:trace contextRef="#ctx0" brushRef="#br0" timeOffset="-85113.92">28310 16651 0,'0'0'0,"0"-35"0,0-18 16,0 18-16,-17 17 16,-1-17-1,1 35-15,-36 17 16,35 1-16,0 17 15,18 1-15,-17 87 16,17-70-16,0 18 0,0-1 16,0 1-16,17-18 0,19 52 15,-19-69 1,1-1-16,-18-17 0,18-1 16,-36-34-1</inkml:trace>
  <inkml:trace contextRef="#ctx0" brushRef="#br0" timeOffset="-84969.99">28169 17004 0,'71'0'16,"-142"0"-16,177 0 0,-71 0 0,-17-18 15,17 18-15,1-17 16,-19 17-16</inkml:trace>
  <inkml:trace contextRef="#ctx0" brushRef="#br0" timeOffset="-84527.89">28751 17004 0,'71'0'16,"-142"0"-16,177 0 0,-53 18 15,0-18-15,71 0 16,-89-18-16,18 18 16,-36 0-16,1-18 15,-18 1-15,-18 17 16</inkml:trace>
  <inkml:trace contextRef="#ctx0" brushRef="#br0" timeOffset="-84346.4">28998 17004 0,'36'70'15,"-72"-140"-15,89 176 0,-53-89 16,18 19-16,17-1 16,0-17-16,-35-1 15,36 18-15,-19-35 16</inkml:trace>
  <inkml:trace contextRef="#ctx0" brushRef="#br0" timeOffset="-84150.91">29633 16863 0,'0'159'16,"0"-318"-16,18 388 0,-18-176 16,35 35-1,-35-53-15,0 18 16</inkml:trace>
  <inkml:trace contextRef="#ctx0" brushRef="#br0" timeOffset="-82229.89">19861 17956 0,'0'-17'16,"-17"-1"-16,34-17 15,-17 17-15,18-17 16,0 0-1,-18-18-15,0 35 0,-18 0 32,-17 36-32,-1 17 15,19 1-15,-1-1 0,-35 88 16,36-70-16,17 18 16,0-18-16,0 0 0,0-18 15,17 0-15,36 18 16,-18-35-16,1-1 15,34-17-15,-34 0 16,-1-17-16,-17-1 16,-1 1-16,-17-1 0,0 0 0,-35-35 15,0 18 1,-36 17-16,18 1 16,18-1-16,17 18 15,18 18-15</inkml:trace>
  <inkml:trace contextRef="#ctx0" brushRef="#br0" timeOffset="-81926.26">20285 18045 0,'0'0'0,"17"0"16,19 0-1,-1 0-15,0 0 0,0 0 16,36 0-16,-36 0 15,-17 0-15,0 0 16,-1 0-16,1 17 16</inkml:trace>
  <inkml:trace contextRef="#ctx0" brushRef="#br0" timeOffset="-81755.26">20496 17868 0,'0'71'16,"0"-142"-16,0 195 0,0-71 15,0-18-15,0 18 0,18 17 16,0-34 0,-18-19-16</inkml:trace>
  <inkml:trace contextRef="#ctx0" brushRef="#br0" timeOffset="-81215.23">21008 17745 0,'-18'-18'16,"36"36"-16,-36-54 16,54 36-1,-1-17-15,-18 17 0,19 0 16,-1 0-16,36 35 15,-36 36 1,-35-1-16,-18-17 16,1 0-16,-36 88 15,17-106-15,19 18 16,-1-35-16,18 0 16,0-1-16,18-17 0,52 18 15,-34-18-15,17 0 16,-18-18-16</inkml:trace>
  <inkml:trace contextRef="#ctx0" brushRef="#br0" timeOffset="-80430.45">21766 18009 0,'18'18'15,"0"-18"-15,35 0 16,-18 0-16,0 0 15,-17 0-15,17 0 16,0 0-16,-17 0 0,0 0 16</inkml:trace>
  <inkml:trace contextRef="#ctx0" brushRef="#br0" timeOffset="-79709.06">22348 17727 0,'0'0'16,"18"0"-1,0 0 1,-1 18-16,1-18 16,17 35-1,-35-17-15,0-1 0,0 1 16,-17 35 0,17-18-16,0-17 0,0 35 15,17 0 1,-17-18-16,18-17 15,0-1-15,17 18 0,-17-17 0,-1 17 16,1-17 0,-18 0-16,0-1 0,-18-17 15,18 18-15,-35-18 16,17 0-16,-35 0 16,36 0-16,-1 0 0,0 0 15,-17-18 1,53 18-1</inkml:trace>
  <inkml:trace contextRef="#ctx0" brushRef="#br0" timeOffset="-79306.82">22860 18027 0,'35'0'16,"-17"0"-16,0 0 15,17 0-15,35 0 16,-34 0-16,17 0 15,-36 0-15</inkml:trace>
  <inkml:trace contextRef="#ctx0" brushRef="#br0" timeOffset="-79106.69">22948 17903 0,'0'18'16,"18"17"-16,-18-17 0,17 17 0,1 36 15,0-53 1,-1 17-16,1 0 16,0 0-16,-1 1 0,1-19 0,-18 1 15,18 0-15,-1-1 16</inkml:trace>
  <inkml:trace contextRef="#ctx0" brushRef="#br0" timeOffset="-78894.4">23424 17851 0,'0'0'0,"18"17"0,-18 18 16,18 36 0,-1-36-16,-17 1 0,36 52 15,-19-53-15,-17 0 0,18 1 16</inkml:trace>
  <inkml:trace contextRef="#ctx0" brushRef="#br0" timeOffset="-77482.75">24218 18027 0,'-17'0'0,"-1"-18"15,36 18 1,-1 18 0,1 0-16,-1-1 0,19 1 15,17 35-15,-18 0 16,0-18-16,1 0 16,16 1-1,-34-19-15,17-17 16</inkml:trace>
  <inkml:trace contextRef="#ctx0" brushRef="#br0" timeOffset="-77322.45">24518 17992 0,'-53'53'15,"106"-106"-15,-141 159 0,70-71 0,-35 35 16,53-34-16,-17 17 15,17-36-15,0 18 0,17-17 16</inkml:trace>
  <inkml:trace contextRef="#ctx0" brushRef="#br0" timeOffset="-76704.68">25294 18380 0,'53'17'16,"-106"-34"-16,141 34 0,-35-17 15,0 0-15,35 0 0,1 0 16,16-17-16,1 17 16,124 0-1,-142 0-15,35 17 16,-70 1-16,-18-18 0,-17 18 15</inkml:trace>
  <inkml:trace contextRef="#ctx0" brushRef="#br0" timeOffset="-76121.86">27358 18045 0,'-18'0'15,"36"0"1,0 0 0,52 17-1,-35-17-15,-17 0 16,35 18-16,-18 0 16,-17-18-16</inkml:trace>
  <inkml:trace contextRef="#ctx0" brushRef="#br0" timeOffset="-76000.01">27393 18309 0,'53'18'15,"-106"-36"-15,141 36 0,-35-18 16,0-18-16,0 18 0,18-17 16,-36-1-16</inkml:trace>
  <inkml:trace contextRef="#ctx0" brushRef="#br0" timeOffset="-59533.4">28540 17851 0,'-18'0'0,"18"-18"0,-18 18 16,-17 0-1,35-18-15,-35 18 16,17 18-16,1-18 15,-1 18-15,0 17 0,-35 53 16,36-35-16,-1 53 16,18-36-16,0-17 15,35 53-15,-17-53 16,17-18-16,1-17 16,17 17-16,-18-35 0,0 18 15,0-18-15,18-18 16,-35 1-16,0-1 0,-18-17 15,-18-1-15,-17-17 16,-89-17 0,36 52-1,53 18-15,-1 0 0</inkml:trace>
  <inkml:trace contextRef="#ctx0" brushRef="#br0" timeOffset="-58858.59">28910 18080 0,'0'18'15,"18"-1"-15,17 18 16,-17-17-16,17 0 16,0 17-16,18 0 0,18 1 15,-18-1-15,-18-18 16,18 19 0,-36-36-16,1 17 0,-18-34 15</inkml:trace>
  <inkml:trace contextRef="#ctx0" brushRef="#br0" timeOffset="-58664.23">29245 18027 0,'-17'18'15,"34"-36"-15,-52 53 0,35-17 0,-35 35 16,-18 17-1,35-34-15,1-1 16,17 0-16,-18 18 16,36-35-16,-18-1 0,17-17 15</inkml:trace>
  <inkml:trace contextRef="#ctx0" brushRef="#br0" timeOffset="-58286.23">29669 17939 0,'-18'0'16,"18"17"-1,-18 1-15,-17 53 16,17-18-16,-34 70 16,52-70-16,-18 0 0,18 53 15,18-53 1,-1-18-16,18 0 0,54 0 16,-54-17-16,0-18 15,18-18-15,-35 1 16,-18-19-16,0 19 0,0-18 15,-53-18-15,18 17 16,-18 19-16,17-1 16,-52 0-16,35 18 15,18 0-15</inkml:trace>
  <inkml:trace contextRef="#ctx0" brushRef="#br0" timeOffset="-57590.74">27481 12788 0,'0'0'0,"106"0"16,159-17-16,-106 17 15,211-36 1,-158 19-16,211 17 16,-194 0-16,195 0 15,-230 17-15,-18 1 0,-35 0 16,-35-1-16,-53 1 0</inkml:trace>
  <inkml:trace contextRef="#ctx0" brushRef="#br1" timeOffset="-48304.37">2505 4357 0,'-18'0'16,"18"17"-16,18-34 16,-1-1-1,1-17-15,0 0 16,35-36 0,-18 36-16,0-18 0,18 0 15,0 0-15,0-18 0,88-52 16,-88 70-16,17 0 15,19-17-15,-72 70 16,-17 35 0,-17 0-16</inkml:trace>
  <inkml:trace contextRef="#ctx0" brushRef="#br1" timeOffset="-48091.93">2522 4551 0,'89'-71'15,"-178"142"-15,230-195 0,-88 71 0,0-17 16,88-71 0,-70 88-16,52-53 15,-70 71-15,-17 17 16</inkml:trace>
  <inkml:trace contextRef="#ctx0" brushRef="#br1" timeOffset="-47909.84">2699 4692 0,'70'-71'15,"-140"142"-15,193-195 0,-70 54 16,88-89-1,-53 71-15,1 0 0,-1 17 16,-18 1-16,1 17 0,-36 17 16,1 19-16,-19 17 15,1 0-15,-36 17 0</inkml:trace>
  <inkml:trace contextRef="#ctx0" brushRef="#br1" timeOffset="-47735.06">3016 4851 0,'71'-53'16,"-142"106"-16,177-159 0,-53 53 15,0 0-15,0-18 0,0 1 16,70-36-16,-52 36 16,-54 52-16,-17 36 15,0-1-15</inkml:trace>
  <inkml:trace contextRef="#ctx0" brushRef="#br1" timeOffset="-47607.79">3298 4921 0,'53'-35'16,"-106"70"-16,159-105 16,-70 34-16,52-52 15,-53 53-15,0 0 16</inkml:trace>
  <inkml:trace contextRef="#ctx0" brushRef="#br1" timeOffset="-47490.77">3598 4939 0,'53'-53'16,"-106"106"-16,142-124 0,-72 36 15</inkml:trace>
  <inkml:trace contextRef="#ctx0" brushRef="#br1" timeOffset="-43566.22">3616 3722 0,'-18'0'47,"1"0"-47,-1 0 16,0 0-16,-17 0 15,-18 0-15,18 0 16,-18 0-16,-70 17 16,52 1-16,0-18 0,-17 18 15,-70-1 1,69-17-16,1 18 16,18-18-16,-19 0 0,19 0 0,-18 0 15,-53 0 1,88 0-16,-18-18 0,0 18 15,19 0-15,-54 0 16,-53 18 0,124 0-16,-18-1 0,18-17 15,-1 18-15,-17 0 16,36-1-16,-1 1 16,0-18-16,1 0 15,-1 0 63,18 17-46,-18 19-17,18-19 1,0 19-16,0 34 15,0-34-15,0-1 0,0 18 16,0 53 0,-17-36-16,17-17 0,-18 106 15,18-89-15,0 19 0,-17-1 16,17 18-16,0-1 0,0 89 16,0-88-1,17 71-15,1-89 16,-18-18-16,17 19 0,-17 52 15,0-71-15,0 54 16,0-54 0,0 1-16,0-1 0,0 1 15,0-1-15,-17 54 16,34-71-16,-17 53 16,18-71-16,-18 36 15,18-36-15,-18-18 16,17 19-16,-17-19 0,0 1 15,18 17-15,-18-17 16,0 0-16,0-1 0,18 1 16,-18 17-1,0-17-15,0-1 16,17 1 0,1-18-1,0 18-15,-1-18 16,36 17-1,-35-17-15,-1 0 0,36 0 16,-17 0-16,-1 0 16,53 0-16,-53 0 15,1 0-15,-1 0 16,18 0-16,0 0 0,0 0 0,70 0 16,-70 0-16,18 0 15,70 18 1,-71-18-16,1 0 0,17 0 15,-17 0-15,17 0 0,0 0 16,106 0-16,-106 0 16,89 0-1,-89 0-15,0 18 0,0-18 0,71 17 16,-71-17 0,71 18-16,-89-18 15,19 0-15,-19 0 0,71 0 16,-70 0-1,-18 0-15,0 0 0,0 0 0,0 18 16,35-18 0,-53 17-16,36 1 15,-36-18-15,-18 17 0,19-17 16,-19 0-16,1 0 16,0 0-16,-18 18 0,17-18 15,-17-18 48,0-17-48,0 18-15,18-1 0,-18-35 16,0 18 0,0-18-16,0 17 15,-18 1-15,18-18 0,0 18 16,0-18-16,0-88 15,-17-71 1,17 124-16,0 0 16,0-88-16,0-89 15,0 71 1,17-124 0,-17 195-1,0 17-15,0-123 16,0 0-1,0 105-15,0 36 0,0 0 0,0-71 16,0 88-16,0 18 16,0 1-16,-17-37 15,-1 54-15,0-36 16,1 54-16,-1-1 16,18 1-16,-35-19 15,0 36-15,17 0 16,-17 0-16,-1 18 0,-34 0 15,17-1 1,0 1-16,0-1 0,-18 1 16,-87 17-16,-36-17 15,70 0-15,1-18 16,-124 0 0,123 0-16,1 0 0,-18 0 0,17-18 15,1 18-15,-89-18 16,106 18-16,0 0 15,18 0-15,18 0 0,-54 0 16</inkml:trace>
  <inkml:trace contextRef="#ctx0" brushRef="#br1" timeOffset="-41959.5">2275 2434 0,'0'-17'0,"18"17"15,-18 17-15,0 36 16,-18-18 0,18 18-16,0 0 0,0 0 15,0 18-15,0-1 0,0 18 16,0 1-16,18 34 0,-18 124 15,18-106-15,-18 0 16,0 0-16,17 177 16,-17-159-16,18 140 15,0-157-15,-1 105 16,-17-159-16,18 18 16,17 35-16,-17-71 15,-1 1-15,1-18 0,0 35 16,-18-53-1,17 0-15,-17 1 0,18-19 16,-18 19-16,0-19 0,18 19 16,-18-19-16,17 1 15,-17-1 1,0-34 31,18-1-32,-18 1 1,18 17 0,-1-18-16,1 18 0,17 0 15,-17 0 1,17 0-16,18 18 16,-18-1-16,18-17 0,71 18 15,-54-18 1,18 17-16,1-17 0,16 0 15,1-17-15,0 17 0,123-18 16,-123 18-16,18-17 16,123 17-16,0 17 15,-124-17 1,1 0-16,-1 18 0,-17-18 0,123 0 16,-141 0-1,1 0-15,-1 0 0,0 0 16,-18 17-16,54 1 15,-71 0-15,35-1 16,-35-17-16,-35 18 16,17 0-16,-17-18 0,-1 0 0,18 0 15,-17 0 1,0-18 0,-18-17-1,0-1-15,0 19 16,0-18-16,0-18 0,17 17 0,-17-17 15,0-52 1,0 34-16,0-17 0,0 0 16,-17-89-1,17 89-15,0-18 0,0 0 0,-18-141 16,18 106 0,-18 0-16,18 0 0,-17 0 15,-1 0-15,1-124 16,17 160-16,-18-1 0,18 17 15,0 1-15,0 18 0,0-71 16,18 88-16,-18 0 16,0 18-16,0-1 15,0 1-15,0 17 0,0 1 16,0-1-16,0 0 0,0 1 16,0-1-16,-18 18 15,0 0 1,1 0-16,-1 18 15,0-1-15</inkml:trace>
  <inkml:trace contextRef="#ctx0" brushRef="#br1" timeOffset="-40451.32">4392 2575 0,'0'-17'15,"0"34"-15,0-52 0,0 17 16,0 1 0,-18-1-16,18 0 15,-17 1-15,-1-1 0,1 1 16,-1 17-16,-17-18 0,-1 0 16,-69 1-1,52 17-15,-18-18 0,-105 0 16,-54 18-1,-193-17 1,282 17-16,-159 35 16,159 0-16,17 1 0,1 16 15,-18-16-15,35 17 16,0-18-16,0 0 0,18 0 16,0-17-16,-53 17 15,70-17-15,18-18 0,18 0 16,0 0-16,0 0 0,-1-18 15,19 18-15,17-17 16,17 17 0,36 0-1,-35 17-15,-1 1 16,1 0-16,-18-1 16,18 19-16,-18-1 0,0 0 0,0 71 15,0-35 1,0-1-16,-18 18 0,18 18 15,18 18-15,-18 158 16,35 176 0,-35-316-16,0 140 15,18-141-15,-18-35 16,17 17-16,-17 71 16,0-106-16,0 1 0,0-1 15,-17 53-15,-1-71 16,18-17-16,0-17 0,0 17 15,-18-36-15,18 36 16,0-35-16,18-1 16,0-17-1,-1 18 1,1-18-16,0 0 16,17 18-16,-17-18 15,123 0 1,-88 0-16,17 0 15,18 0-15,71-18 16,-53 18-16,123-18 16,-105 1-16,158 17 15,-141 0-15,0 0 16,0 0-16,0 0 0,142 0 16,-160 0-16,-17 17 15,106-17 1,-124 0-16,-18 18 0,1-18 0,52 35 15,-87-17 1,16 0-16,-34-1 16,0 19-16,-18-19 15,-18-34 17,18-19-17,0 1-15,0-36 16,0 36-16,18-53 15,-1 35-15,19-53 16,-1 36-16,-17 17 0,-1-18 16,19 18-16,-19-17 15,1 17-15,-1-18 0,1 1 16,0-1-16,-1-88 16,-17 89-16,0-18 0,18-1 15,-18-87 1,0 88-16,0-36 0,0 19 15,-18-19-15,1 1 0,-1-19 0,-17-157 16,17 157 0,18 19-16,-17-106 15,-1 158-15,0 18 0,-52-70 16,-1 87 0,18 19-16,-17 17 15,17 0 1,0 0-16,0 0 0,0 0 15,0 17-15,0 1 0</inkml:trace>
  <inkml:trace contextRef="#ctx0" brushRef="#br1" timeOffset="-22834.56">2646 3863 0</inkml:trace>
  <inkml:trace contextRef="#ctx0" brushRef="#br1" timeOffset="-22105.04">2646 3863 0,'-53'35'16,"71"-52"-16,17-1 0,-88 71 0,53-36 31,0 1-15,-18 0-1,1-18-15,-19 35 16,19-17-16,-1-1 16,0 1-16,1 17 15,34-35 1,54-35 0,-36 17-16,18-17 0,-18 0 15,71-36 1,-70 36-16,-1 17 0,0 1 15,-17 17-15,-1 0 0,-17 17 16,-35 54 0,0-1-16,0 19 0,-18-1 15,0 18-15,-53 88 0,53-89 16,-18 37 0,54-107-16,-1 0 0,36-17 15,-1-36-15,19 1 16,17-19-16,70-105 15,-35 35-15,-17 18 16,17-18-16,71-70 16,-89 88-16,1 17 0,-18 36 15,0-18 1,-36 53-16,-34 35 0,-19 18 0,-16 18 16,-19 17-16,0 18 0,-105 141 15,88-124-15,17 1 16,-52 34-1,88-122-15,17-19 0,36-17 16,17-17-16,35-36 0,107-88 16,-89 52-16,124-87 15,-107 88 1,1 0-16,-17 17 0,-1 1 16,-18 34-16,-34 36 0,-19 0 15,-17 106-15,-17-35 16,-19 17-16,-17 0 0,18 0 15,-71 71 1,71-106-16,17 0 0,1-18 0,17-17 16,0-1-16,35-17 15,-17 0-15,17 0 16,18-53 0,-18 18-16,0 18 0,1-19 15,-19 1-15,1 17 0,0 1 16</inkml:trace>
  <inkml:trace contextRef="#ctx0" brushRef="#br1" timeOffset="-20319.22">24694 4410 0,'-17'0'15,"17"-18"48,17 18-16,-17-18-32,18 18-15,-18-17 0,18 17 16,-1-18-16,19-17 16,17-18-16,-18 18 15,0-1-15,71-34 16,-53 17-16,17 0 16,-17 18-16,71-71 15,-71 71-15,0-1 0,0 1 16,-1 0-16,-34 0 0,17 17 15,-17 0-15,-18 1 0,0-1 16</inkml:trace>
  <inkml:trace contextRef="#ctx0" brushRef="#br1" timeOffset="-19779.52">24571 5362 0,'35'-35'31,"-17"17"-31,0 1 0,17-19 16,35-17-16,-17 1 16,0 16-16,0-17 0,18 0 15,17 1-15,0-19 0,106-70 16,-88 53-16,0 17 16,123-105-1,-105 88-15,-19 17 0,19-17 16,-18 17-16,88-88 15,-124 107-15,-17-1 16,-18 17-16,-17 1 0,-18 17 16,0 1-16,-18-1 0,-17 18 15,-18 35-15</inkml:trace>
  <inkml:trace contextRef="#ctx0" brushRef="#br1" timeOffset="-19251.6">24977 6279 0,'17'-35'15,"-34"70"-15,52-87 0,-17 34 0,17 0 16,0 1-16,0-19 16,1 1-16,17-18 0,88-70 15,-71 52-15,36-17 16,-18 0-16,18-18 0,18 0 15,-1 0-15,-17-17 0,123-89 16,-123 124 0,70-53-16,-123 88 15,36-35 1,-72 70-16,-34 18 16</inkml:trace>
  <inkml:trace contextRef="#ctx0" brushRef="#br1" timeOffset="-18808.06">26088 6244 0,'0'-17'15,"35"-19"-15,-17 19 0,70-54 32,-17 18-32,-1 0 0,89-88 15,0 18-15,-71 70 16,-35 0-16,0 18 15,-18 17-15,0-17 0,1-1 16,-36 19-16,17-1 16</inkml:trace>
  <inkml:trace contextRef="#ctx0" brushRef="#br1" timeOffset="-18541.75">26952 6279 0,'53'-17'16,"-106"34"-16,141-52 0,-52 18 15,70-72 1,-71 54-16,18-35 16,-36 34-1,1 1-15</inkml:trace>
  <inkml:trace contextRef="#ctx0" brushRef="#br1" timeOffset="-18068.26">26829 4639 0,'0'-18'16,"0"1"-16,17-1 0,1 0 15,0 1-15,35-36 16,0 18-16,35-18 15,-53 17-15,0 19 16,-17-18-16</inkml:trace>
  <inkml:trace contextRef="#ctx0" brushRef="#br1" timeOffset="-17480.59">27287 3651 0,'-17'18'15,"-1"17"1,0-17-16,1-1 0,-18 19 16,-36 34-1,-17 36-15,35-53 16,-18 18-16,1-1 0,-71 89 16,52-71-1,1-17-15,0-1 0,-18 18 0,18-17 16,-18 0-16,-88 52 15,88-52-15,18-1 16,-88 71 0,88-70-16,17-1 0,18 1 15,-17-1-15,-36 72 16,70-72-16,-52 18 16,53-52-16,17-1 0,-17 0 15,17-17-15,1-1 16</inkml:trace>
  <inkml:trace contextRef="#ctx0" brushRef="#br0" timeOffset="17756.39">12629 18609 0,'-17'0'16,"-1"0"-16,1 18 16,-1-18-1,0 0-15,36 0 47,35 0-31,0 0-16,70 0 15,-52 0-15,17 0 0,-17 0 16,-1 0-16,1 0 0,-1 0 16,54 0-1,-89-18-15</inkml:trace>
  <inkml:trace contextRef="#ctx0" brushRef="#br0" timeOffset="23701.93">9825 1429 0,'0'70'15,"0"1"-15,0-1 0,0 89 16,0-71-16,0 53 15,0-88-15,18-17 16,-1-1-16,-17-17 16,18-18-16,-1 0 0</inkml:trace>
  <inkml:trace contextRef="#ctx0" brushRef="#br0" timeOffset="24246.69">9737 1270 0,'17'-18'15,"-34"36"-15,52-36 0,-17 18 16,-1 0-16,1 0 15,0 0-15,-1 18 0,18-18 16,1 0 0,-1 0-16,0 18 0,71-18 15,-53 0-15,88 17 16,-70 1-16,-1-18 16,1 18-16,17-18 0,-17 0 15,-1 0-15,54 0 16,-19-18-1,-69 18-15,17-18 0,0 1 16,-18 17 0,-18-18-16,1 18 0,0-18 15,-1 1-15,-17-1 32,18 18-17,-18 35 1,0 1-16,0-19 15,18 36-15,-18-18 0,0 107 16,0-72 0,0 195-1,17-195-15,-17 1 0,18-18 16,0 35-16,-1-35 16</inkml:trace>
  <inkml:trace contextRef="#ctx0" brushRef="#br0" timeOffset="24708.64">11165 1147 0,'18'0'0,"70"-18"16,-35 0-16,0 1 0,71-1 16,-36 0-1,-18 18-15,1 0 0,-18 0 16,17 0-16,1 36 16,-36-19-16,0 1 15,-17 17-15,0-17 0,-1 70 16,1-53-16,-18 18 15,0 18-15,0-1 0,0 19 16,0-1-16,0 88 16,18-88-16,-18-17 0,35 52 15,-17-34 1,-1-54-16,-17 0 16,0-17-16,0-1 0,0 1 15,-17-18-15,-19 18 0,19-18 16,-36 0-16,-71 0 15,54 0-15,-89 0 16,88 0-16,1 0 16,-1 0-16,36 0 0,0 17 15</inkml:trace>
  <inkml:trace contextRef="#ctx0" brushRef="#br0" timeOffset="27238.31">12188 2381 0,'0'0'0,"0"-17"16,-17 17-1,17 17 1,0 19 0,0-1-16,0 0 15,0 0-15,0 18 0,0 0 16,0 71-1,0-1-15,0-52 16,0 17-16,17 0 0,-17 0 16,0 89-16,18-89 15,-18 0-15,18 106 16,-18-88-16,0 0 0,17 0 16,-17-1-16,18 107 15,-18-88-15,0 87 16,0-105-16,0 18 15,0-19-15,0 1 16,0 18-16,0-1 0,0 1 0,0 123 16,0-124-16,-18 1 15,18 122 1,0-122-16,-17 141 16,17-142-16,-18 0 0,18 1 15,-18-1-15,1 142 16,17-142-16,-18 1 0,18 17 15,-17-17-15,-19 122 16,19-122-16,-1-1 16,0 1-16,1 17 0,-19 106 15,19-124-15,-1 124 16,1-123 0,17-1-16,-18 1 0,0 105 15,1-88-15,-1 106 16,18-141-16,-18 17 15,1 124-15,-1-123 16,0 105 0,1-123-16,17 17 0,-18-17 0,1 106 15,17-106 1,0 0-16,-18-18 0,18 18 16,0-18-16,0 0 0,0 88 15,0-105-15,0 17 16,18-17-16,-1 87 15,-17-87-15,18 0 16,-18-18-16,17 88 16,1-88-16,-18-1 0,35 37 15,-35-54-15,18 18 16,0-36-16,-18 19 0,17-19 16,-17 36-1,18-53-15,-18 18 16,18-18-16,-36 0 15,0 0 1,1-18 0,17 1-16,-36-1 31,19 18-31,-19-18 0,1 1 16,0 17-16,0 0 15,-1 0-15,1 0 0,-71 0 16,53 0-16,0 0 15,-17 0-15,-1 0 0,1 17 16,-89 1-16,71-18 16,0 18-16,-18-18 15,18 17-15,-18-17 0,0 18 16,0 0-16,0-18 0,-17 17 0,-124 1 16,123 0-1,-123-1-15,106 1 16,18-1-16,-18 1 0,17-18 15,-17 18-15,-141 17 16,141-35-16,0 18 0,0-1 16,-18-17-16,18 18 15,0 0-15,-159-1 16,159 1-16,-1-18 0,-16 17 16,-142-17-16,141 18 15,0-18-15,18 0 0,-17 0 16,-160 18-1,159-18-15,-17 0 0,17 17 16,-317-17 0,317 18-16,-176-18 15,176 0-15,0 0 0,-158 0 16,141 0 0,17 0-16,0 0 0,0 0 15,-17 0-15,35 0 0,-159 18 16,159-18-16,0 0 15,-124 0 1,124-18-16,18 18 0,17 0 16,-106 0-16,124 0 15,17 0-15,1 0 0,17 0 16,0 0-16,-35-18 16,70 18-16,0-17 0,1 17 15,-1-18-15,18 0 16,0 1-16,18-1 15,-18 1 1,17 17-16,-34 0 31,-1 0-15,1 0 0,-1 0-16,0-18 15,1 0 1,17 1-16,-18-19 15,18 1-15,-18 17 0,18-17 16,-17-53 0,-1 35-16,0 0 0,1 0 15,-1 0-15,-35-70 16,36 52-16,-1 1 0,-17-1 16,-1-88-1,19 71-15,-1 0 0,1 0 16,-1-18-16,-17 18 0,17-18 15,-17-123-15,-1 123 16,1-123 0,17 105-16,1 1 0,-1-1 0,1-140 15,-1 122-15,0-140 16,18 141 0,-17 0-16,17 0 0,0-18 15,0-141-15,0 159 16,-18 0-16,18-18 0,0-123 15,0 123-15,0 18 16,0-18-16,0 18 16,0 0-16,0-18 0,0-123 15,0 141-15,0-18 16,0-123-16,0 141 16,0 18-16,0-19 0,0 19 15,0 0-15,0-142 16,0 141-16,0 1 15,18 0-15,-1-1 0,1-123 16,-18 124-16,18-1 16,-1-105-16,1 0 15,17-1 1,-35 107-16,18-1 16,-18 18-16,17-17 0,-17 17 15,18-106 1,-18 124-16,0 0 0,18-212 15,-1 212 1,-17 0-16,0-89 16,0 89-16,0 0 0,0 0 15,0 17-15,0-87 16,0 87-16,18 0 0,-18 1 16,18-1-16,35-34 15,-36 52-15,1 17 16,-1 1-16,1 0 0,0 17 15,-1-35-15,-17 36 16,18-1 0,0 18-16,-1 0 31,-17 18-15</inkml:trace>
  <inkml:trace contextRef="#ctx0" brushRef="#br0" timeOffset="27783.53">512 1958 0,'-18'0'16,"18"-18"-16,18 18 31,17-17-15,-18 17-16,19 0 15,-1-18-15,18 18 16,0 0-16,-18 0 15,0 18-15,18-18 0,36 17 16,-37 1-16,1-18 16,0 18-16,0-18 15,0 17-15,0-17 0,70 18 16,-52-18-16,17 0 16,89 17-16,-72-17 15,1 0-15,18 0 0,-1-17 16,142-1-1,-124 1-15,0-1 0,18 0 0,0 1 16,158-36 0,-141 35-16,1 0 0,-1 1 15,1-18-15,-1 17 0,230-35 16,-212 18-16,0-1 16,17 1-16,195-18 15,-212 36-15,18-1 16,-18 18-16,194-35 15,-194 35-15,0-18 16,-18 18-16,18-18 0,0 18 16,0-17-16,0-1 0,-17 18 0,176-18 15,-195 1 1,142 17-16,-141 0 16,-36 0-16,1 0 0,-1 0 15,89 0-15,-124 0 16,-17 0-16,-1 0 0</inkml:trace>
  <inkml:trace contextRef="#ctx0" brushRef="#br0" timeOffset="28840.45">11324 3722 0,'88'0'16,"-17"0"-1,-1 0-15,1-18 0,105 1 16,-105-1-16,17 18 16,36-18-16,-89 18 15,0 18-15</inkml:trace>
  <inkml:trace contextRef="#ctx0" brushRef="#br0" timeOffset="29130.98">11465 4957 0,'18'0'0,"52"0"15,-17 0-15,18-18 16,0 18-16,17-18 0,-18 1 16,1 17-16,-18 0 0,0 0 15</inkml:trace>
  <inkml:trace contextRef="#ctx0" brushRef="#br0" timeOffset="29618.07">11324 6368 0,'88'0'16,"-176"0"-16,247 0 0,-89 0 0,54-18 15,-71 18-15,35 0 16,-35 0 0,-18 0-16</inkml:trace>
  <inkml:trace contextRef="#ctx0" brushRef="#br0" timeOffset="29989.66">11377 7779 0,'18'0'16,"-36"0"-16,53 0 0,1 0 0,-1 0 0,18 0 16,88-18-1,-70 18-15,70-18 16,-88 18-16,-18 0 16</inkml:trace>
  <inkml:trace contextRef="#ctx0" brushRef="#br0" timeOffset="30399.51">11148 8978 0,'35'18'15,"-70"-36"-15,105 53 0,-17-17 0,53 0 16,-35-18 0,105-18-16,-105 18 15,-1-18-15,-17 18 0,-18 0 16</inkml:trace>
  <inkml:trace contextRef="#ctx0" brushRef="#br0" timeOffset="31150.92">10936 10231 0,'53'-18'15,"-18"18"-15,1 0 16,87-18-16,-52 18 16,17 0-16,-18 0 0,54 0 15,-71 0 1,-18 18-16</inkml:trace>
  <inkml:trace contextRef="#ctx0" brushRef="#br0" timeOffset="31373.58">11007 11236 0,'0'0'0,"35"18"0,0-1 0,18-17 16,106 0-1,-89 0-15,19 0 0,16 0 16,-34-17-16,17 17 0,-35 0 16,0 0-16</inkml:trace>
  <inkml:trace contextRef="#ctx0" brushRef="#br0" timeOffset="31676.88">11148 12400 0,'0'0'0,"17"0"0,36 18 16,36-18-1,-37 0-15,1 0 16,0 0-16,0 0 0,-18 0 15,1 0-15,-1 0 0,-17 0 16</inkml:trace>
  <inkml:trace contextRef="#ctx0" brushRef="#br0" timeOffset="31927.45">11201 12753 0,'17'88'0,"-34"-176"0,34 247 16,1-106-16,0 70 15,-18-52-15,17-18 16,19-1-16,-19-16 0,18 34 15,-35-52-15,0 17 16</inkml:trace>
  <inkml:trace contextRef="#ctx0" brushRef="#br0" timeOffset="32116.1">10336 12929 0,'0'0'0,"0"89"0,0-1 0,36 123 15,-36-122-15,53 69 16,-36-87-16,19-1 16</inkml:trace>
  <inkml:trace contextRef="#ctx0" brushRef="#br0" timeOffset="37465.88">12188 11324 0,'-17'-17'0,"17"-1"16,35 0-1,0 1-15,1-1 16,52-17 0,-35 35-16,0 0 0,35 0 15,-53 17-15,0 1 16,1 0-16,17 35 15,-36-1 1,1-16-16,-18-1 0,0 0 16,0-17-16,-18 17 0,-17 36 15,17-36-15,1 18 16,-19 18 0,19-1-16,34 1 15,-17-36-15,18 0 0,17-17 16,-17 17-16,17 0 15,1-17-15,-19 0 16,1-1-16,-1-17 16,-34 0 15,-18 18-15,17 0-16,0 17 0,-17 18 15,17-36-15,1 72 16,-1-54-1,18 18-15,0 0 0,0 17 0,18-17 16,-1 106 0,1-71-16,0-17 0,35 52 15,-36-52-15,18-18 16,-17 0-16,0-1 16,-18-16-16,0 17 0,0-18 0,-18 18 15,0-18-15,-52 36 16,35-36-16,-1-17 15,-69 17 1,16-35-16,54 0 0,0 0 16,17 0-16,1-18 15,-1 18-15</inkml:trace>
  <inkml:trace contextRef="#ctx0" brushRef="#br0" timeOffset="38382.76">13282 12065 0,'18'18'0,"-18"35"15,53 52 1,-36-34-16,1 0 0,17 17 16,0 70-1,-17-87-15,0-18 0,-18 0 16,0-18-16,17 18 15,-17-35-15,-17-18 0,-1-18 16,-17-53 0,17 19-16,1-1 0,17-71 15,0 36 1,-18 17-16,18-17 0,18 0 16,-18 17-16,52-52 15,-34 88-15,17-1 0,18 19 16,-35 17-1,0 0-15,-18 17 0,17 19 16,-17-1-16,0 0 0,-17 18 16,-19 18-16,19-36 15,-36 0-15,35-17 16,0 0-16,1-1 16</inkml:trace>
  <inkml:trace contextRef="#ctx0" brushRef="#br0" timeOffset="38656.38">13882 12118 0,'17'0'16,"19"-18"0,-1 18-16,18 0 15,-35 0-15,-1-17 16,1 17-16</inkml:trace>
  <inkml:trace contextRef="#ctx0" brushRef="#br0" timeOffset="38778.11">13917 12383 0,'53'0'16,"-106"0"-16,124 0 0,-54-18 15,36 0-15,-35 1 16,-1-1-16</inkml:trace>
  <inkml:trace contextRef="#ctx0" brushRef="#br0" timeOffset="39134.21">14182 11800 0,'70'18'15,"-140"-36"-15,176 36 0,-71 0 0,35 35 16,-52-18 0,17 0-16,-35 18 0,18 0 15,-18 0-15,-18 70 16,18-70-16,-35 0 15,17 0-15,1 0 0,-1-18 16,0 18-16,18-35 16,18 0-16,0-18 15,-1 17-15,54-17 16,-36 0-16,0 0 0,1 0 16,-1 18-1,-17-18-15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59:37.83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1270 2258 0,'0'-18'16,"18"18"15,-18-17-31,17 17 16,19 0-1,-19 0-15,71 0 16,-17 0 0,88 0-16,-53 0 15,123 0-15,-88 17 16,141-17-16,-123 18 16,-18-18-16,18 0 0,0 0 15,-1 0-15,1 0 16,-18-18-16,0 1 0,71-1 15,-142 0-15,-17 1 16,-17 17-16,-1 0 16,-53-18-1,-17 18-15</inkml:trace>
  <inkml:trace contextRef="#ctx0" brushRef="#br0" timeOffset="920.61">8467 2187 0,'0'18'15,"17"-18"1,1 18-16,0-18 0,35 17 16,-1 1-1,19-18-15,0 17 0,17-17 16,159 0-16,-106 0 16,18 0-16,17 0 0,18 0 15,0 18-15,212 0 16,-195-1-16,1 1 0,-18 0 15,194 17 1,-212-17-16,-17-1 0,-18-17 16,-17 18-16,-18-18 0,35 17 15,-106 1-15,0-18 16,-70 0 0</inkml:trace>
  <inkml:trace contextRef="#ctx0" brushRef="#br0" timeOffset="6807.12">4710 4092 0,'-18'-17'16,"0"-19"-1,18 1 1,-17 17-16,17-52 16,-18 35-16,18-1 0,-18 19 15,18-19-15,-17 1 16,17 0-16,-18-18 16,18 18-16,0 17 15,0-17-15,0 17 0,18-17 16,-1 17-16,19 1 0,-1 17 15,36-18-15,-19 18 16,19 0-16,52-18 16,19 1-1,-72-1-15,-17 0 0,35 1 16,-35-1 0,-53 0-16,18 18 15,-53-17-15</inkml:trace>
  <inkml:trace contextRef="#ctx0" brushRef="#br0" timeOffset="7007.25">5274 3140 0,'71'-18'16,"-142"36"-16,177-54 0,-71 36 15,0-17-15,1 17 0,34 0 16,-52 17-16,0 54 15,-36-36-15,-17 71 16,17-71-16,-17 36 16,35-53-1,17-1-15</inkml:trace>
  <inkml:trace contextRef="#ctx0" brushRef="#br0" timeOffset="7513.17">6068 3263 0,'0'35'16,"0"-70"-16,0 106 0,0-36 0,-18 0 16,18-17-1,0-36 1,0-52 0,0 34-16,0-16 15,18 16-15,-1-17 0,1 18 16,17-18-16,1 53 15,-19-17-15,1 17 0,0 17 16,-1 1-16,1 35 16,-18-36-16,17 19 15,1-1-15,-18 0 0,0 0 16</inkml:trace>
  <inkml:trace contextRef="#ctx0" brushRef="#br0" timeOffset="7769.19">6544 3246 0,'18'35'16,"-1"-35"0,1 17-16,0-17 0,-1 0 15,1 0-15,0 0 0,17-35 16,-18 18-16,-17-1 15,0-17 1,-52-1-16,34 19 0,-17 17 16,-1-18-1,1 18-15</inkml:trace>
  <inkml:trace contextRef="#ctx0" brushRef="#br0" timeOffset="8370.12">7796 3210 0,'36'106'15,"-72"-212"-15,89 265 0,-35-106 16,35 35 0,-35-35-16,34-18 15,-52-17-15,18-18 16,-36-35-16,1-1 15,-1-16-15,-35-54 16,18 35-16,17 18 16,1-17-16,17-1 0,0-52 15,17 87-15,19 19 16,-1-1-16,0 0 0,53 36 16,-52 0-1,-19-1-15,1 1 0,0 17 16,-18 1-16,0-1 0,-36 18 15,19-18-15,-1-17 16,0 17-16,1-35 16</inkml:trace>
  <inkml:trace contextRef="#ctx0" brushRef="#br0" timeOffset="8987.75">8361 2999 0,'0'0'0,"-18"35"0,-17 18 16,35-18-16,-18 18 16,18-35-1,18-1-15,0 1 0,52-18 16,-52-18-16,17 1 16,0-19-16,-17 19 0,0-19 15,-18-16 1,0 16-16,-18 1 15,0 17-15,1 18 0,-1 0 16,0 18 0,1 0-16,17-1 0,-18 19 0,36 16 15,-18-34 1,35 0-16,-17-1 0,-1 1 16,19-18-16,17 0 15,-18 0-15,18 0 16,-36-18-16,1 1 0,0-1 15,-1 0 1,-17 1-16,0 34 16,0 19-1,-17-19-15,17 19 16,0-19-16,17 1 0,-17 0 16,18-1-16,17-17 15,0-17-15,-17-1 0,35-70 16,-18-18-1,-35 53 1,0-18-16,0 19 0,-35-72 16,0 71-16,-1 18 15,19 17-15,-1 18 16,18 18-16,-17 52 16,17-34-16,17 17 0,18 52 15,-17-52-15,17 0 16,36 18-16,-36-36 15,18-17-15,-18-18 16,1 17-16,17-17 0,0-35 16</inkml:trace>
  <inkml:trace contextRef="#ctx0" brushRef="#br0" timeOffset="9450.26">9172 2981 0,'-17'35'16,"34"-70"-16,-52 106 0,35-54 0,35 36 16,-17-35-16,17-18 15,0 17-15,1-17 0,34-35 16,-34 17-16,-1-52 16,-35 35-16,0-1 15,0-17-15,-18 18 0,-35-71 16,18 53-16,-53-35 15,35 53-15,-35 17 32,52 18-32,19 0 0,-1 18 0,18 52 15,0-34-15,35 17 16,1-18-16,17 0 0,0 18 16,52 18-1,-52-54-15,53 36 16,-71-17-16,36-1 15,-71-53 1,-18-17 0,18 17-16,-17 18 15,34 0 17,19 18-32,-19 0 15,1-18-15,17 17 0,-17-17 16,-1 0-16,1 0 15</inkml:trace>
  <inkml:trace contextRef="#ctx0" brushRef="#br0" timeOffset="9515.78">9701 2946 0,'-35'-71'15,"70"142"-15,-70-177 0,17 71 16</inkml:trace>
  <inkml:trace contextRef="#ctx0" brushRef="#br0" timeOffset="9576.52">9648 2769 0,'0'36'31,"18"-19"-31,-18 1 0,18 0 15</inkml:trace>
  <inkml:trace contextRef="#ctx0" brushRef="#br0" timeOffset="10155">9825 3104 0,'0'0'16,"18"0"-1,-1-35 1,-17 18-16,0-1 0,0-17 16,0 17-16,18 36 31,-1 35-15,-17-36-16,18 1 15,17 35-15,1-36 16,-19-17-16,1 18 0,35-36 15,0-35 1,-36 18-16,-17 0 16,18 17-1,-18-17-15,0 17 0,-18-35 16,18 36-16,0 34 16,18 19-1,0-1-15,35 36 16,-36-36-16,18 0 15,18 53 1,-17-52-16,-19-1 0,36 35 16,-17-34-16,-19-1 15,-17 0-15,0 1 0,-35 34 16,0-35-16,-1 1 16,-17-19-16,0 19 15,-52-19-15,52-17 16,0-17-16,35-1 15,53-70-15,1 17 16,105-70 0,-53 53-16,18 17 0,-18-17 15,106-53-15,-106 88 16,-17 18-16,-18 0 16,-36 17-16</inkml:trace>
  <inkml:trace contextRef="#ctx0" brushRef="#br0" timeOffset="11873.34">8361 4868 0,'17'18'15,"-17"70"-15,0-17 16,0-1-16,0 1 0,-17 70 16,17-88-16,0-18 15,-18 36 1,18-107-1,0-52 1,18 18-16,17-54 16,-17 54-16,35-36 15,-18 71 1,0-1-16,1 19 16,-1-1-16,0 36 0,0-1 15,-17 19-15,0-1 0,-1 18 16,-17 0-16,0 52 0,0-52 15,0 0-15,0 0 16,18-17-16,-18-1 0,35 18 16,-17-36-16,-1-17 15</inkml:trace>
  <inkml:trace contextRef="#ctx0" brushRef="#br0" timeOffset="12307.64">9208 5027 0,'0'35'15,"17"-17"-15,1 0 0,52 35 16,-17-36-16,35 36 16,-35-18-1,-17-17-15,17 17 16,-18-17-16,18 17 0,0 1 16,-18-19-16,0 1 15,-35-36-15</inkml:trace>
  <inkml:trace contextRef="#ctx0" brushRef="#br0" timeOffset="12498.12">9648 4992 0,'-17'17'0,"-1"1"0,-17 17 15,17 1-15,-17-1 16,-18 53-16,18-35 15,0 18-15,35-18 16,0-18-16,17-18 0,1 1 16,-1-18-1</inkml:trace>
  <inkml:trace contextRef="#ctx0" brushRef="#br0" timeOffset="12845.74">10089 5098 0,'-17'105'16,"34"-210"-16,-52 316 0,18-158 0,-1 35 16,18-52-16,0-1 15,18-35 1,-18-18-1,17 1-15,1-36 0,-18 0 16,35-71 0,0 54-16,-17-1 0,70-52 15,-53 88-15,54-1 16,-54 36-16,-17 0 16,17 36-16,-17 69 15,-1-34-15,1 52 16,-1-52-16,-17 52 15,0-17 1,0-53-16</inkml:trace>
  <inkml:trace contextRef="#ctx0" brushRef="#br0" timeOffset="14438.51">13370 4939 0,'-35'0'16,"70"0"-16,-70 18 0,53-18 16,-1 0-16,19 0 0,16 0 15,19 0-15,0 0 0,105 0 16,-88-18 0,89 0-16,-89 1 15,-35 17-15,17-18 0,-34 18 16</inkml:trace>
  <inkml:trace contextRef="#ctx0" brushRef="#br0" timeOffset="14637.7">14235 4692 0,'-53'35'15,"17"1"-15,-52 52 16,35-35-16,0 0 15,0-1-15,1 1 0,-1 0 16,0 18 0,35-54-16,0 19 0,18-19 15,18-17 1</inkml:trace>
  <inkml:trace contextRef="#ctx0" brushRef="#br0" timeOffset="14871.05">13688 4463 0,'17'17'16,"1"1"-16,35 70 15,-18-35-15,71 106 16,-53-89-16,0 1 0,70 70 15,-70-88-15,0 17 16,0-17-16,0-17 0,0 52 16,-53-70-16</inkml:trace>
  <inkml:trace contextRef="#ctx0" brushRef="#br0" timeOffset="15755.2">16986 4498 0,'0'-71'16,"0"36"-16,0 17 0,-17-17 15,-36-35 1,35 52-16,-17 0 0,-18 1 16,-35 34-16,35 1 15,-18 70 1,36-17-16,17-1 0,18 1 16,0 17-16,18-17 0,35 87 15,-18-105-15,53 71 16,-52-89-16,-1 0 15,0 1-15,-17-19 0,-1 18 16,-34-35 0,-54-52-1,36 34-15,0-17 0,-1-1 16,1 1-16,-18 0 0,36 17 16,-19-17-16,72 17 31,-19 18-31,36-17 15,0 17-15,71-18 16,-19 0-16,-52 1 16,-17 17-16,-1 0 15,18-18-15</inkml:trace>
  <inkml:trace contextRef="#ctx0" brushRef="#br0" timeOffset="15949.12">17321 4763 0,'53'35'15,"-106"-70"-15,142 87 0,-19 1 16,-35-17-16,54-1 16,-54 0-16,0-17 15,0-1-15,18 1 16,-35 0-1</inkml:trace>
  <inkml:trace contextRef="#ctx0" brushRef="#br0" timeOffset="16122.16">17621 4780 0,'-70'71'16,"140"-142"-16,-176 177 0,36-35 15,52-19-15,18 19 16,0-36 0,0-17-16,18 17 0,0-17 15</inkml:trace>
  <inkml:trace contextRef="#ctx0" brushRef="#br0" timeOffset="16428">18380 4374 0,'-18'-105'0,"36"210"0,-71-246 16,35 88-16,-17 36 0,-18-18 15,18 35-15,-18 0 16,18 17-16,17 1 15,0 35-15,1 0 0,17 105 16,0-69 0,35 87-16,0-88 15,36 53-15,-36-88 16,36 35-16,-36-52 16,0 17-1,-35-36-15</inkml:trace>
  <inkml:trace contextRef="#ctx0" brushRef="#br0" timeOffset="16579.64">18045 4886 0,'70'18'0,"-140"-36"0,193 36 15,-88-18-15,18 0 0,-17 0 16,34-18-1,-52 18-15</inkml:trace>
  <inkml:trace contextRef="#ctx0" brushRef="#br0" timeOffset="17624.7">20849 4763 0,'0'0'0,"-35"0"0,17 0 15,36 0 1,70 17 0,-17 1-16,140-1 15,-105-17-15,35 18 0,141-18 16,-140 0-16,122-18 15,-176 18-15,53-17 16,-105 17 0,17-18-16,-53 1 15</inkml:trace>
  <inkml:trace contextRef="#ctx0" brushRef="#br0" timeOffset="17873.71">22013 4480 0,'0'0'0,"0"-17"16,18 17-16,35 17 16,-18 1-16,18 0 15,18-1-15,-1 1 0,1 17 16,88 18-16,-89-18 16,-17 1-16,0-19 0,-18 54 15,-35-18-15,-53 17 16,-17-34-1,-54 52-15,54-53 16,-36 18-16,53-35 16,18-1-16,17 1 0,0-1 15</inkml:trace>
  <inkml:trace contextRef="#ctx0" brushRef="#br0" timeOffset="18624.69">23689 4763 0,'0'105'16,"0"-210"-16,0 316 15,0-158-15,0-18 0,0 18 16,0-35-16,0 0 15,0-36 1,0-17-16,18-1 16,-18-17-16,0 1 0,0-1 15,17 0-15,1 0 16,0 18-16,-1-18 0,1 35 0,17 0 16,-17 1-16,17 17 15,-17 35-15,-1-17 0,1 70 16,0-35-1,-18 35-15,17-35 16,1 17 0,0 1-16,17-36 15</inkml:trace>
  <inkml:trace contextRef="#ctx0" brushRef="#br0" timeOffset="18825.21">24342 4886 0,'0'0'0,"53"18"16,-18-18-16,18 0 16,-18 0-16,18-18 0,35 18 15,-70 0-15,-1 0 16,-34 0-1</inkml:trace>
  <inkml:trace contextRef="#ctx0" brushRef="#br0" timeOffset="20226.21">25471 4498 0,'0'0'0,"0"-18"0,17-17 15,1 0-15,-18-1 0,17-34 16,-34 52-16,17-52 15,-18 52-15,-17-17 16,17 17-16,-17 18 16,17 0-16,-17 0 0,17 18 15,-17 17-15,0 53 16,35-17-16,0 88 16,18-71-16,34 71 15,-16-89-15,-1-17 0,0 18 16,1-19-16,-19-16 15,-17-1-15,18 18 16,-36-53-16,1 0 0</inkml:trace>
  <inkml:trace contextRef="#ctx0" brushRef="#br0" timeOffset="20337.14">25224 4921 0,'17'0'15,"-34"0"-15,52-17 0,0 17 16,106 0-1,-70 0 1</inkml:trace>
  <inkml:trace contextRef="#ctx0" brushRef="#br0" timeOffset="20532.79">25823 4851 0,'0'0'0,"18"0"0,0 0 0,52-18 16,-35 0-16,1 18 15,17-17-15,-18 17 0,0-18 16,-17 1-16,-1 17 16</inkml:trace>
  <inkml:trace contextRef="#ctx0" brushRef="#br0" timeOffset="20713.58">26000 4621 0,'0'71'0,"0"-142"0,0 177 16,0-70-16,17 34 15,1-35-15,35 18 16,-35-17-16,-1-19 15,1 18-15,-18-17 0</inkml:trace>
  <inkml:trace contextRef="#ctx0" brushRef="#br0" timeOffset="21010.12">26529 4339 0,'0'0'0,"0"71"16,0-18-16,0 17 0,0-17 15,18 18-15,-1-1 0,-17-17 16,18 71-16,-1-71 16,19 17-16,-36-52 15,0 17-15</inkml:trace>
  <inkml:trace contextRef="#ctx0" brushRef="#br0" timeOffset="21751.06">27799 4763 0,'18'17'31,"-18"1"-31,52 35 16,-34-18-16,53 53 15,-36-53-15,0 1 16,36 34-16,-36-17 16,0-53-1</inkml:trace>
  <inkml:trace contextRef="#ctx0" brushRef="#br0" timeOffset="21911.49">28081 4833 0,'-88'53'16,"176"-106"-16,-211 141 0,52 0 15,18-17 1,36-36-16,17-17 0,17 17 16,18-17-16,-17-1 0</inkml:trace>
  <inkml:trace contextRef="#ctx0" brushRef="#br0" timeOffset="22389.6">29087 4745 0,'-36'106'16,"72"-212"-16,-72 282 0,19-123 0,-1 0 15,18 18-15,0-36 16,18 0-16,-1-35 16,1 0-16,17-53 15,-17 18 1,35-36-16,-53 36 0,17-18 16,1 18-16,17 17 15,-17-35-15,0 71 16,-18 35-1,0-18 1,-18 53-16,18-35 16,0-17-16,35 17 15,-17-36-15,-1 1 16,1-1-16</inkml:trace>
  <inkml:trace contextRef="#ctx0" brushRef="#br0" timeOffset="22522.94">29616 4974 0,'53'18'15,"-106"-36"-15,141 36 0,-35-18 16</inkml:trace>
  <inkml:trace contextRef="#ctx0" brushRef="#br0" timeOffset="22802.76">30215 4533 0,'0'-106'15,"0"212"-15,0-247 0,-17 88 0,-18 0 16,35 36-16,-36-1 15,19 36-15,17-1 16,-18 36-16,18 0 0,-18 18 16,18 87-1,18-69-15,0-1 0,17 53 16,0 0 0,0-88-16,-17-18 0,0 0 15,-18 1-15</inkml:trace>
  <inkml:trace contextRef="#ctx0" brushRef="#br0" timeOffset="22951.63">30039 4974 0,'35'0'16,"-17"0"-1,0 0-15,52 0 16,-35 0-16,18-17 15</inkml:trace>
  <inkml:trace contextRef="#ctx0" brushRef="#br0" timeOffset="23313.08">30656 4921 0,'18'-17'15,"17"17"-15,1-18 16,-1 18-16,18 0 0,0 0 16,-18-18-16,18 18 15,-35 0-15,17 0 0,-18 0 0</inkml:trace>
  <inkml:trace contextRef="#ctx0" brushRef="#br0" timeOffset="23496.36">30956 4727 0,'0'88'0,"0"-176"0,0 212 16,18-71-16,-18 0 0,18-1 15,-1-16-15,1 17 0,-1-18 16,19 18-16,-19-36 0,1 36 16,0-53-1</inkml:trace>
  <inkml:trace contextRef="#ctx0" brushRef="#br0" timeOffset="23706.88">31574 4533 0,'0'0'0,"17"35"0,1 71 16,0-53-16,17 53 15,-18-53-15,36 35 16,-35-35-16,0 18 15</inkml:trace>
  <inkml:trace contextRef="#ctx0" brushRef="#br0" timeOffset="25892.19">8625 6209 0,'-35'-35'16,"-18"52"-1,-17 54 1,-1 70 0,36-53-16,0 89 0,17-89 15,36 70 1,-1-105-16,18 0 0,1 0 0,70 0 16,-53-35-16,52-1 15,-69-34 1,34-19-16,-70 1 15,0 0-15,0 0 16,-17-1-16,-19 1 0,-52-35 16,35 52-16,-53 0 15,71 18-15,-36 18 16</inkml:trace>
  <inkml:trace contextRef="#ctx0" brushRef="#br0" timeOffset="26149.29">9172 6668 0,'0'0'0,"0"17"0,18-17 15,-18 35-15,18-17 0,17 17 0,35 18 16,19 0 0,-37-18-16,19 1 15,-36-19-15,1 19 16,-19-36-16</inkml:trace>
  <inkml:trace contextRef="#ctx0" brushRef="#br0" timeOffset="26343.89">9560 6579 0,'-53'36'16,"106"-72"-16,-123 125 0,34-54 16,1 18-1,0 0-15,17-18 0,1 18 0,-1 35 16,18-53-16,18 36 15,17-54-15,-17 1 16</inkml:trace>
  <inkml:trace contextRef="#ctx0" brushRef="#br0" timeOffset="26671.08">10372 6262 0,'-18'0'0,"-53"53"15,36-18-15,-35 71 16,52-36-16,0 72 16,18-90-16,18 19 15,0-18-15,52 35 16,-17-53-16,35 1 15,-35-36-15,0 0 16,-18-18-16,1 0 0,-19 1 16,1-19-16,-53-34 15,-1 35-15,-52-36 16,18 53-16,-1 1 0,1 17 16,-36 35-16,53 0 15</inkml:trace>
  <inkml:trace contextRef="#ctx0" brushRef="#br0" timeOffset="30408.15">13529 6668 0,'18'0'16,"-1"0"-1,19 0-15,52-18 16,-35 18-1,17 0-15,18 0 0,-17-18 16,17 18-16,0-17 0,1 17 16,34-36-16,-52 36 15,-1-17 1,-52 17-16</inkml:trace>
  <inkml:trace contextRef="#ctx0" brushRef="#br0" timeOffset="30653.41">14393 6279 0,'-35'18'16,"0"17"-16,-18 54 15,0-19-15,18-17 0,-18 18 16,-35 70-16,35-71 16,0 36-16,35-71 15,0 1 1,18-19-16,18-17 16</inkml:trace>
  <inkml:trace contextRef="#ctx0" brushRef="#br0" timeOffset="30853.28">13829 6315 0,'0'0'0,"18"35"0,17 18 15,-18 0 1,19 0-16,-1 0 0,71 88 15,-36-71-15,-17 1 0,0-18 16,0 17-16,0-17 16</inkml:trace>
  <inkml:trace contextRef="#ctx0" brushRef="#br0" timeOffset="32398.99">16757 6174 0,'-53'-18'15,"106"36"-15,-124-36 16,54 0-16,34 1 16,54 17-1,-36 0-15,53 0 16,-35 17-1,-35 1-15,0 17 16,-18-17-16,0 17 16,0 0-16,0 1 0,0-1 15,17 0-15,1 1 0,17 34 16,0-52-16,18 35 16,-17-36-16,-19 19 15,-17-1-15,0-17 16,-35 34-1,17-34-15,-105 17 16,70-17-16,18-18 0,-36 0 16,36 0-1,35-18 1,70-35-16</inkml:trace>
  <inkml:trace contextRef="#ctx0" brushRef="#br0" timeOffset="32577.57">17427 6562 0,'0'0'0,"36"17"0,16 36 16,-16-35 0,34 0-16,-17-1 15,-18-17-15,18 18 16,-17-18-16,-19 0 15</inkml:trace>
  <inkml:trace contextRef="#ctx0" brushRef="#br0" timeOffset="32733.59">17709 6562 0,'-52'88'16,"104"-176"-16,-122 229 0,35-106 0,-1 53 15,36-70-15,0 35 16,18-53 0</inkml:trace>
  <inkml:trace contextRef="#ctx0" brushRef="#br0" timeOffset="33093.92">18080 6121 0,'70'17'16,"-140"-34"-16,176 34 0,-71 19 15,-17-19-15,-1 1 16,-17 17-16,0 18 16,0-18-16,0 18 15,-17-35-15,17 0 16,0 34-16,17-34 15,-17 17-15,53 1 16,0-1-16,-18-17 16,1 17-16,-19-17 15,-34 17 1,-1-18-16,0 19 0,-17-19 16,0 1-16,-53 17 15,52-17-15,-17-18 0,-17 18 16,52-18-16,-17 0 15,35-18-15,0 0 16</inkml:trace>
  <inkml:trace contextRef="#ctx0" brushRef="#br0" timeOffset="33567.25">21167 6597 0,'0'0'0,"17"0"16,1 0-16,88 0 16,-18 0-16,124-18 15,-89 18-15,1 0 16,158-17-16,-159-1 16,-35 18-16,71 0 15,-106 0-15,-35-18 0,-1 18 16</inkml:trace>
  <inkml:trace contextRef="#ctx0" brushRef="#br0" timeOffset="33812.86">22313 6262 0,'18'0'16,"-36"0"-16,71 0 0,53 17 15,-53 1 1,17 0-16,89 17 15,-71-17-15,-17-1 16,-18 1-16,-18 17 0,-17 18 16,-18 0-16,-71 18 15,18-18-15,-17-18 16,-54 35-16,1-17 16,88-35-16,-18 17 15,35-17-15,0-18 16</inkml:trace>
  <inkml:trace contextRef="#ctx0" brushRef="#br0" timeOffset="34891.23">26917 6068 0,'-53'-18'16,"106"36"-16,-124-18 0,1 35 16,52-17-16,-35 70 15,53-53-15,18 36 16,0-36-16,17-17 15,53 35 1,-35-36-16,0 1 0,106-18 16,-124 0-1,0 0-15,-17-18 0,-18 1 16</inkml:trace>
  <inkml:trace contextRef="#ctx0" brushRef="#br0" timeOffset="35042.71">27040 6279 0,'0'124'16,"0"-248"-16,0 318 0,0-52 15,18-89-15,17 52 16,-17-69-16,17 17 16,-17-36-16</inkml:trace>
  <inkml:trace contextRef="#ctx0" brushRef="#br0" timeOffset="35408.7">28028 6421 0,'0'0'16,"35"70"-16,1-35 0,-19 1 0,54 34 16,-36-52-16,53 35 15,-35-36 1,-17 1-16,-1 0 0,0-18 16,0 17-16</inkml:trace>
  <inkml:trace contextRef="#ctx0" brushRef="#br0" timeOffset="35574.72">28258 6456 0,'-106'106'16,"212"-212"-16,-283 282 0,71-88 16,71-35-16,0 18 15,17-36-15,18 0 16,53 1-1</inkml:trace>
  <inkml:trace contextRef="#ctx0" brushRef="#br0" timeOffset="35976.25">29210 6209 0,'-18'18'0,"-17"-1"16,0 18-16,0 54 16,17-54-1,36 18 1,-1-18-16,1-17 16,17-1-16,18 1 0,70-18 15,-52 0-15,0 0 0,-18-18 16,52 1-16,-69-1 15,-19 0-15,1 18 16,-36-17-16</inkml:trace>
  <inkml:trace contextRef="#ctx0" brushRef="#br0" timeOffset="36163.13">29528 6315 0,'0'0'0,"0"35"0,-18 88 16,18-52-16,0 70 15,18-53-15,34 36 16,-52-54-16,18-17 16,0-17-16</inkml:trace>
  <inkml:trace contextRef="#ctx0" brushRef="#br0" timeOffset="49950.37">26088 11695 0,'-18'0'15,"36"0"1,52-18-1,-17 18-15,89 0 16,-37 0-16,1 0 16,35 0-16,159 0 15,-106 0-15,-17 0 0,211 18 16,-194-18 0,-18 0-16,0 17 0,-17-17 0,-18 0 15,-17 18-15,17-18 16,-88 0-16,-18 0 15</inkml:trace>
  <inkml:trace contextRef="#ctx0" brushRef="#br0" timeOffset="61501.01">23636 5574 0,'-18'0'16,"36"0"0,17 0-1,1 0-15,34 0 16,-17 0-16,124 0 15,-107 0 1,18 0-16,89-18 16,-71 18-16,140 0 15,-122 0-15,17 0 0,18 0 16,123 0 0,177 0-1,-177 18-15,-18-18 16,-17 18-1,-141-18-15,-18 0 16,89 0-16,-142-18 16,-53 18-1</inkml:trace>
  <inkml:trace contextRef="#ctx0" brushRef="#br0" timeOffset="66345.84">9754 13829 0,'0'18'31,"18"17"-15,-18 0-16,0 53 15,18-35 1,-18 18-16,0 70 16,0-88-16,0 35 15,0-53-15,0-17 0,0 0 16,0-36 0,17-53-1,-17-34-15,0 52 16,18-53-16,0 53 15,-1 0-15,1 0 0,35 0 16,-36 35-16,19 1 16,-1 17-16,0 35 15,-17 0 1,-18 1-16,35 69 16,-35-69-16,18 17 0,-1 35 15,-17-53-15,0 0 16,18 18-16,-18-35 0,0 53 15,18-54-15,-18 1 16</inkml:trace>
  <inkml:trace contextRef="#ctx0" brushRef="#br0" timeOffset="67451.6">10619 14129 0,'17'0'16,"19"-18"-1,16 18-15,37-18 16,-54 18 0,18-17-16,-18 17 0,0 0 15,1-18-15,-19 18 0,1-17 16,-36 17-1</inkml:trace>
  <inkml:trace contextRef="#ctx0" brushRef="#br0" timeOffset="67653.95">10848 13829 0,'0'53'16,"-18"0"-16,18 0 15,0 0-15,0-1 16,0 1-16,18 53 16,-18-53-16,35 18 15,-17-36-15,-1-17 16,54-1-16</inkml:trace>
  <inkml:trace contextRef="#ctx0" brushRef="#br0" timeOffset="68001.17">11148 13758 0,'17'0'15,"1"0"-15,17 36 16,1-19-16,-1 19 16,-17-1-16,17 0 0,-18 36 15,-17-36-15,0 35 16,-17-34 0,-18 17-16,17-36 15,0 1-15,1 17 16,17-17-16,17 0 15,36-1-15,-35 1 16,17-18-16,53 0 16,-52 0-16,-19 0 15,18 0-15</inkml:trace>
  <inkml:trace contextRef="#ctx0" brushRef="#br0" timeOffset="68430.62">11783 14288 0,'17'123'16,"-34"-246"-16,34 299 0,-17-106 15,18-17-15,-18 0 0,18 35 16,-1-52-16,-17-19 15,0 1-15,0-36 16,0-35 0,0 18-16,-17-71 15,17 36-15,-18-71 16,18 70-16,35-52 16,-17 87-16,53 1 15,-36 17-15,0 18 16,0 18-16,1 0 15,34 52 1,-52-34-16,17 17 0,-35-18 16,0-18-16,0 19 0,-18-36 15,-52 35-15,35-35 16,-54 0 0,54 0-16,-18 0 0,-35 0 15,35 18-15</inkml:trace>
  <inkml:trace contextRef="#ctx0" brushRef="#br0" timeOffset="71500.1">25453 5309 0,'0'0'0,"-18"-17"16,1 17-16,-1 0 0,0 0 15,1 0 1,52 17 31,36 1-31,-19-18-16,107 0 15,-71 0 1,142 0-16,-107 0 15,1 0-15,140 0 16,-34 0 0,-142 0-16,-35 18 0,17-18 15</inkml:trace>
  <inkml:trace contextRef="#ctx0" brushRef="#br0" timeOffset="72572.14">12876 14164 0,'18'0'16,"0"0"-16,52 0 15,-34 0-15,34-18 16,-35 18-16</inkml:trace>
  <inkml:trace contextRef="#ctx0" brushRef="#br0" timeOffset="72879.8">13582 13776 0,'0'0'0,"0"-35"0,0 17 16,-18-17-16,1 17 0,-19-35 15,19 53-15,-19-17 16,19 17-16,17 17 0,-18 19 16,1-1-16,17 18 0,0 17 15,17 1-15,1-1 16,-1-17-16,19 18 0,-1-18 0,-17 0 15,17 0-15,-17-18 16,-1 35-16,1-34 16,-18-1-1,-18-17-15</inkml:trace>
  <inkml:trace contextRef="#ctx0" brushRef="#br0" timeOffset="73013.47">13458 14199 0,'53'0'16,"-17"0"-16,52 0 16,-53-17-16,0 17 15,1 0-15,-19 0 0,1 0 16</inkml:trace>
  <inkml:trace contextRef="#ctx0" brushRef="#br0" timeOffset="73197.24">13970 14058 0,'53'0'16,"-106"0"-16,159 0 16,-71 0-16,0 0 15,-17-17-15,0 17 16,-18-18-16</inkml:trace>
  <inkml:trace contextRef="#ctx0" brushRef="#br0" timeOffset="73356.28">14093 13917 0,'0'71'15,"0"-142"-15,18 177 0,-18-53 0,18-18 16,-1 18-16,19 18 15,-19-36-15,19 0 16,-19-17-16,19-1 16</inkml:trace>
  <inkml:trace contextRef="#ctx0" brushRef="#br0" timeOffset="73532.7">14552 13899 0,'35'142'15,"-70"-284"-15,88 354 0,-35-141 0,-1-1 16,1 1-16,0-18 16,-18 17-16</inkml:trace>
  <inkml:trace contextRef="#ctx0" brushRef="#br0" timeOffset="85081.24">15822 13847 0,'18'17'16,"17"1"-16,0 17 0,36 18 16,-18-18-16,53 36 15,-71-54 1,53 36-16,-70-53 15,-1 18-15</inkml:trace>
  <inkml:trace contextRef="#ctx0" brushRef="#br0" timeOffset="85253.64">16157 13829 0,'-53'53'16,"106"-106"-16,-123 141 0,52-35 15,-35 35 1,35-35-16,18-18 0,-17 1 16,34 17-16,-17-36 15,18-17-15</inkml:trace>
  <inkml:trace contextRef="#ctx0" brushRef="#br0" timeOffset="85598.52">16545 13899 0,'0'106'16,"0"-212"-16,0 265 0,0-106 16,18 35-16,0-52 15,-18-19-15,17 19 16,-17-54-1,0 0-15,0-17 16,0-36 0,0 36-16,18-35 15,-1 52-15,1 0 0,17 1 16,-17 17-16,17 17 16,-35 19-16,18-1 15,0 0-15,-18 18 16,17-18-16,1 36 15,-18-36-15,18-17 0,17 17 16</inkml:trace>
  <inkml:trace contextRef="#ctx0" brushRef="#br0" timeOffset="85815.15">17145 14023 0,'53'0'15,"-106"0"-15,159 0 0,-18 0 16,-35 0-16,-18 0 16,18 0-16,-18 0 15,-17 0-15,0-18 0,-1 18 16</inkml:trace>
  <inkml:trace contextRef="#ctx0" brushRef="#br0" timeOffset="85987.77">17410 13829 0,'17'88'15,"-34"-176"-15,34 229 0,1-106 16,0 71-1,-1-71-15,-17 18 0,35 0 16,-17-35-16,0 0 16,-1-18-16</inkml:trace>
  <inkml:trace contextRef="#ctx0" brushRef="#br0" timeOffset="86265.63">17657 13653 0,'0'0'0,"35"17"0,71 1 15,-53-1-15,-1 1 16,19 35-16,-53-18 16,-18 1-16,17-1 15,-34 0-15,17 18 0,-18-18 0,-17 36 16,35-36-16,-18-17 15,18 35 1,0-36-16,35-17 16,-17 18-16,0-18 15,-1 0-15,1-18 0,0 18 16</inkml:trace>
  <inkml:trace contextRef="#ctx0" brushRef="#br0" timeOffset="86616.44">18256 14146 0,'0'0'15,"18"71"-15,-18-18 0,18 0 16,-1 0-16,1 17 16,-1-34-16,1-1 15,-18-53 1,-35-52-1,35 34-15,-18-17 16,18 1-16,18-90 16,-18 89-16,17-17 0,1 17 15,17 18-15,18-1 16,-17 36-16,-1 0 0,-18 18 16,36 35-1,-35 18-15,-18-36 16,-18 0-16,1-17 0,-36 35 15,18-53 1,-36 17-16,53-17 0,1 0 16,-1-17-16</inkml:trace>
  <inkml:trace contextRef="#ctx0" brushRef="#br0" timeOffset="86949.34">18944 13899 0,'18'0'16,"17"0"0,0 0-16,36 0 15,-36 0-15,0 0 0,1 0 16,17 0-1</inkml:trace>
  <inkml:trace contextRef="#ctx0" brushRef="#br0" timeOffset="87211.28">19597 13494 0,'0'0'0,"0"-36"0,0-16 16,-18 16-16,-17 19 16,17 17-16,-17 53 15,17-18-15,1 18 16,17 0-16,0 88 16,17-71-16,36 54 15,-17-54-15,-1-17 16,18 35-16,-36-52 15,1-1-15,-18-17 16</inkml:trace>
  <inkml:trace contextRef="#ctx0" brushRef="#br0" timeOffset="87344.4">19420 13970 0,'71'0'0,"-142"0"0,195 0 16,-18 18-16,-53-18 15,70 17 1</inkml:trace>
  <inkml:trace contextRef="#ctx0" brushRef="#br0" timeOffset="87537.3">20038 13864 0,'0'0'0,"53"0"16,35 0-16,-35 0 15,0 18-15,17-18 16,-52 0-16,0 0 16</inkml:trace>
  <inkml:trace contextRef="#ctx0" brushRef="#br0" timeOffset="87704.9">20285 13776 0,'35'88'0,"-70"-176"0,88 229 16,-36-88-16,1-18 0,17 36 15,-17-36 1,17 18-16,-17-53 15</inkml:trace>
  <inkml:trace contextRef="#ctx0" brushRef="#br0" timeOffset="87896.78">20779 13653 0,'17'70'0,"-34"-140"0,52 228 0,-17-17 16,17 0-1,-18-35 1,-17-53-16,0-17 0</inkml:trace>
  <inkml:trace contextRef="#ctx0" brushRef="#br0" timeOffset="97755.53">9648 15593 0,'0'0'0,"0"17"15,0 54 1,18-36-16,-18 1 0,0 16 16,0 1-16,0-17 0,0 34 15,-18-35-15,18-17 16,0-36-1,0-34 1,0 16-16,18-52 16,0 53-16,-1-18 15,1 18-15,0-18 0,17 35 16,-17 0-16,17 1 0,-17 17 16,34 17-1,-34 1-15,0 53 0,-18-18 16,17-18-16,-17 18 15,18-18-15,-18 0 16,18 1-16,-18-19 0,0 18 0,0-17 16,35 0-16,-35-1 15,18-17-15</inkml:trace>
  <inkml:trace contextRef="#ctx0" brushRef="#br0" timeOffset="97960.09">10231 15822 0,'17'-18'15,"1"1"-15,35-1 16,0 18-16,35-17 16,-35 17-16,17-18 15,-17 18 1,-35 0-16,35-18 15,-53 1-15</inkml:trace>
  <inkml:trace contextRef="#ctx0" brushRef="#br0" timeOffset="98141.03">10495 15505 0,'18'35'16,"-18"0"-16,17 53 15,1-52-15,17 52 16,-35-53-16,18 0 16,0-17-16,-1 0 15,1-1 1</inkml:trace>
  <inkml:trace contextRef="#ctx0" brushRef="#br0" timeOffset="98506.19">10742 15399 0,'18'0'0,"-1"0"15,1 0-15,17 17 16,1 1-16,-1 0 16,-18-1-16,1 1 0,0 17 15,-1-17-15,1 17 0,-18 0 16,0 36-16,-18-36 16,-17 18-1,17-18-15,1-17 0,-1 17 16,18-17-16,0 0 15,18-1-15,35-17 16,-18 0-16,53 0 16,-70 0-16,35-17 15</inkml:trace>
  <inkml:trace contextRef="#ctx0" brushRef="#br0" timeOffset="98978.9">11307 15893 0,'0'0'15,"17"88"-15,-17-53 16,0 18-16,18-18 0,-18 54 16,0-72-16,0 18 15,0-17-15,-18-18 16,1-18 0,-1-34-16,0-1 15,18 17-15,-17-52 16,17 18-16,17 17 0,1-53 15,17 53-15,-17 18 16,17 17-16,0 0 16,18 36-16,-17 0 15,-1 35-15,-35-18 16,0 35-16,-18-52 16,1 17-16,-1-17 15,0 0-15,-52-1 16,52-17-16,-35 0 15,36 0-15,17-17 16,0-1-16,17 0 16</inkml:trace>
  <inkml:trace contextRef="#ctx0" brushRef="#br0" timeOffset="99362.7">11959 15769 0,'0'0'0,"18"0"15,17 0-15,-17 18 16,52-18-16,-34 0 15,16 0 1,-16 17-16,-1-17 0,-17 0 16</inkml:trace>
  <inkml:trace contextRef="#ctx0" brushRef="#br0" timeOffset="99651.96">12735 15469 0,'0'-70'15,"0"140"-15,0-176 0,0 71 16,-17 0-16,-1 17 0,-17 1 0,17-1 16,-35 36-1,36-1-15,-19 19 0,19 69 16,17-34-16,0 70 15,0-70-15,17-1 16,1 36-16,17-53 16,0 35-16,1-70 15,-19 17-15,1-17 16</inkml:trace>
  <inkml:trace contextRef="#ctx0" brushRef="#br0" timeOffset="99791.92">12541 15840 0,'71'-18'15,"-36"0"-15,-17 18 0,17 0 16,36-17-16,-36 17 16,-18 0-16,1 0 15</inkml:trace>
  <inkml:trace contextRef="#ctx0" brushRef="#br0" timeOffset="100010.06">13070 15752 0,'36'0'0,"-72"0"0,89 0 16,-17 0-16,-1 0 15,0 0-15,-17 0 0,17 0 0,0 0 16,-17 0 0,-18-18-1</inkml:trace>
  <inkml:trace contextRef="#ctx0" brushRef="#br0" timeOffset="100174.56">13247 15558 0,'0'70'16,"0"-35"-16,0 36 15,17-18-15,1 17 16,0-52-16,-1 35 31,1-35-31,0-18 0</inkml:trace>
  <inkml:trace contextRef="#ctx0" brushRef="#br0" timeOffset="100401.35">13653 15328 0,'0'0'15,"0"71"-15,0-18 16,17 53 0,-17-54-16,18 54 0,-18-70 15,17 16-15,-17-16 0,0-1 16,0 0 0</inkml:trace>
  <inkml:trace contextRef="#ctx0" brushRef="#br0" timeOffset="100918.12">14482 15558 0,'0'0'0,"17"0"16,18-18 0,18 18-16,-17 0 15,17 0-15,-18-18 16,35 18-16,-34 0 16,-19 0-16,1 18 15</inkml:trace>
  <inkml:trace contextRef="#ctx0" brushRef="#br0" timeOffset="101064.26">14605 15769 0,'71'0'0,"-142"0"0,177 0 16,-53-17-16,17-1 15,-34 18-15,-1-18 0,-17 18 16</inkml:trace>
  <inkml:trace contextRef="#ctx0" brushRef="#br0" timeOffset="101565.15">15311 15540 0,'17'0'16,"-34"0"-16,52 18 0,-35 34 15,17-34-15,-17 53 16,0-36-1,0 0-15,0 18 16,0-18 0,0-17-16,-17-18 15,17-18 1,0 1-16,0-36 16,0 18-16,0-36 15,17 36-15,1-1 0,17-16 16,-17 34-16,35-17 15,-35 35-15,35 0 16,-36 0 0,1 17-16,-1 1 0,19 35 15,-19-36-15,1 54 16,0-36-16,-1 36 16,1-36-16,-18 0 15,0 1-15,0-19 16,0 19-16</inkml:trace>
  <inkml:trace contextRef="#ctx0" brushRef="#br0" timeOffset="110586.09">9296 16387 0,'0'-18'31,"0"0"-31,17 1 0,19-1 16,-1-17-16,0-1 15,18-16-15,0-1 0,18-18 16,105-88-16,18-52 16,-71 122-16,71-105 15,-105 141-15,17-52 16,-71 87-1,-18 0-15,1 1 0</inkml:trace>
  <inkml:trace contextRef="#ctx0" brushRef="#br0" timeOffset="111258.56">14993 16387 0,'35'-36'16,"1"19"-16,-1-19 0,88-87 15,-34 52 1,16-17-16,107-106 15,-106 88-15,123-88 16,-141 106-16,54-35 16,-107 87-16,0 19 15,-17-1-15,-18 0 0</inkml:trace>
  <inkml:trace contextRef="#ctx0" brushRef="#br0" timeOffset="113204.76">17445 15522 0,'18'18'16,"17"-18"-1,0 18 1,71-18-16,0 0 16,-36 0-16,36 0 15,-71 17-15,1-17 16,-1 18-16,-17-1 0,-18 1 15</inkml:trace>
  <inkml:trace contextRef="#ctx0" brushRef="#br0" timeOffset="113381.25">17515 15769 0,'18'0'15,"-36"0"-15,71 18 0,18-36 16,-36 18-16,18-17 0,-18 17 16,54 0-1,-72 0-15,1 0 0</inkml:trace>
  <inkml:trace contextRef="#ctx0" brushRef="#br0" timeOffset="113687.2">17815 15381 0,'18'-18'16,"0"18"-16,34 0 16,-16 18-16,52 17 15,-35 1-15,17 34 16,-34-34-16,17 34 15,-53-52-15,0 17 16,-18 36-16,-17-54 16,-18 36-16,18-53 15,-36 18 1,36-1-16,17-17 0,0 0 16,18 18-16,18 0 15,17-18 1</inkml:trace>
  <inkml:trace contextRef="#ctx0" brushRef="#br0" timeOffset="114218.35">19209 15593 0,'17'70'16,"1"-34"-16,0 87 0,-1-52 15,19 70 1,-19-88-16,1 0 16,-18 0-16,0-18 0,18-18 0,-36-17 15,0-70 1,1 35 0,-1-18-16,-17-71 15,35 54-15,-18-71 16,36 70-16,-1 0 0,36-52 15,-17 88-15,52 17 16,-53 18-16,53 35 16,-70-17-16,17 53 31,-35-36-31,-18 0 0,1 0 0,-36 36 16,0-53-16,18-1 15,-18 1-15,18-1 16,-1-17-16,19 0 0,-1 0 15,0-17-15,18-1 16</inkml:trace>
  <inkml:trace contextRef="#ctx0" brushRef="#br0" timeOffset="114578.6">20179 15487 0,'70'18'15,"-140"-36"-15,176 36 0,-71-18 0,36 0 16,-36 0-16,0 17 15</inkml:trace>
  <inkml:trace contextRef="#ctx0" brushRef="#br0" timeOffset="114741.01">20091 15716 0,'53'18'16,"-106"-36"-16,141 54 0,0-36 15,-35 0-15,35 0 16,-53 0-16,-17 0 16,0 17-16</inkml:trace>
  <inkml:trace contextRef="#ctx0" brushRef="#br0" timeOffset="115423.01">21467 15081 0,'17'-53'15,"-34"106"-15,34-141 16,1 35-16,-18 18 16,0 0-16,-18 17 0,1-17 15,-19 17-15,19 0 16,-1 18-16,-17 53 15,-1 36 1,36-19-16,0-17 0,0 18 16,36 70-16,-19-88 15,36 52-15,-35-69 16,35 34-16,-53-52 16,0 0-16</inkml:trace>
  <inkml:trace contextRef="#ctx0" brushRef="#br0" timeOffset="115562.51">21255 15311 0,'18'-18'16,"17"18"-16,0 0 0,18-18 16,-18 18-16,18 0 15,-35 0-15,-1 0 16</inkml:trace>
  <inkml:trace contextRef="#ctx0" brushRef="#br0" timeOffset="115785.31">21784 15240 0,'18'0'16,"-1"0"-16,19 0 15,-19-18-15,36 18 16,-35 0-16,17 0 16,-17-17-16</inkml:trace>
  <inkml:trace contextRef="#ctx0" brushRef="#br0" timeOffset="116024.32">22331 14887 0,'0'0'0,"-18"36"15,1-1-15,17 0 0,-18 53 16,18-35-16,18 0 16,-18-18-16,17 18 0,18 18 15,1-36 1,-1 18-16</inkml:trace>
  <inkml:trace contextRef="#ctx0" brushRef="#br0" timeOffset="116424.88">21149 15840 0,'18'0'15,"-1"-18"-15,72 0 16,-37 18-16,107-35 15,-53 35-15,123-17 16,-105 17 0,158-18-16,-159 0 15,124 18-15,-158 0 16,69 18 0,-122 0-16,17-18 0,-36 17 15,1 1-15</inkml:trace>
  <inkml:trace contextRef="#ctx0" brushRef="#br0" timeOffset="116796.65">22049 16016 0,'0'0'0,"17"0"0,71 0 15,-17 0-15,35 18 16,-53-18 0,0 17-16,-36 1 0,1 0 15,-18-1-15,-18 36 16,-17-17-16,-36 34 15,36-35-15,-35 18 16,52-35-16,18 0 16,18-1-16,35 1 15,-1-18-15,54 0 16,-53 0-16,0 0 16,-18 0-16,1 0 0,-19 0 15</inkml:trace>
  <inkml:trace contextRef="#ctx0" brushRef="#br0" timeOffset="125811.45">19209 16598 0,'17'0'31,"19"0"-15,-1 0-16,0 0 16,1 0-16,-1 0 0,18 0 15,53-17-15,-54 17 16,72 0 0,-36-18-16,-53 18 15,1 0-15,-1 0 16</inkml:trace>
  <inkml:trace contextRef="#ctx0" brushRef="#br0" timeOffset="136668.12">9790 17127 0,'-36'0'16,"19"-17"-16,-19 17 16,36-18-16,0 0 15,18 18 1,17-17-16,-17 17 16,17 0-16,18 17 15,-18-17-15,1 18 16,-36 0-16,17-18 15,-17 17-15,0 1 0,0 0 16,-17 17-16,17-17 16,0-1-16,0 1 0,0 17 15,17 0-15,1 18 16,0-35 0,17 53-16,-17-54 15,-18 36 1,0-35-16,-18 17 0,-17-17 15,-36-1-15,36-17 16,-18-17 0,18-1-16,17 0 15,0 1-15,1 17 0,17-36 16,17 36-16,1 0 16,35 0-16,-18 18 15</inkml:trace>
  <inkml:trace contextRef="#ctx0" brushRef="#br0" timeOffset="136985.65">10389 17357 0,'18'17'16,"-36"-34"-16,54 52 0,17 0 15,-18-35-15,35 36 16,-52-36-16,35 35 15,-35-35-15,-1 17 16,1-17-16,-1 0 16</inkml:trace>
  <inkml:trace contextRef="#ctx0" brushRef="#br0" timeOffset="137150.47">10583 17357 0,'-35'53'16,"70"-106"-16,-88 141 0,18-53 0,18 0 16,-1-17-16,18 0 15,-18 17-15,18-17 16,0 17-16,18-35 0,0 0 16</inkml:trace>
  <inkml:trace contextRef="#ctx0" brushRef="#br0" timeOffset="137533.32">10848 17127 0,'18'-17'15,"17"17"-15,-18 0 16,36 17-1,-17-17-15,-19 18 0,1-18 16,-18 18-16,0 17 16,0 0-16,-18 0 15,18-17-15,-17 17 16,17-17-16,0 0 0,17-1 16,-17 1-16,18 0 0,35-1 15,-35 1-15,34 17 16,-16-17-16,-19-1 15,1 1-15,-18 0 0,0 17 16,-18-17-16,-52 35 16,17-36-16,0 1 15,-35 17 1,35-35-16,18 18 16,17-1-16</inkml:trace>
  <inkml:trace contextRef="#ctx0" brushRef="#br0" timeOffset="140526.36">13194 17639 0,'18'141'0,"-36"-282"0,53 353 16,-17-36 0,-1-105-16,1-1 0,0 36 15,-1-53-15,-17-36 16,0 1-1,-17-53-15,-19-53 16,19 35-16,-1-18 16,-17-141-1,35 142-15,18-106 16,-1 105-16,18 18 16,1 18-16,17 17 0,-18 18 15,53 0-15,-53 18 16,1-1-16,-1 72 15,-35-36-15,-18-18 16,1 18-16,-19-18 0,-52 18 16,35-35-16,0-1 15,0 1-15,-52-1 16,69-17-16,19-17 16</inkml:trace>
  <inkml:trace contextRef="#ctx0" brushRef="#br0" timeOffset="142456.51">14005 17498 0,'18'0'15,"0"0"1,17 0-16,18-18 16,-18 18-16,36 0 15,-54 0-15,1 0 16,0 0-16,-1 0 0,-17 18 15</inkml:trace>
  <inkml:trace contextRef="#ctx0" brushRef="#br0" timeOffset="142601.61">14058 17780 0,'53'0'16,"-106"0"-16,141 0 0,-52 0 0,-19-18 15,19 18-15,-1-17 0,0 17 16,-17 0 0</inkml:trace>
  <inkml:trace contextRef="#ctx0" brushRef="#br0" timeOffset="144029.14">15081 16933 0,'-17'0'16,"34"0"-16,-52-17 0,17 17 15,18-18-15,18 18 16,-18-18-16,35 18 16,18 18-1,-18-18-15,1 35 16,-19-17-16,1 0 15,0-1-15,-18 1 0,-18 17 16,18-17-16,-18 17 16,1-35-16,-1 35 15,36-17 1,17 35-16,-17-35 16,17 34-1,-35-16-15,18-1 16,-18 0-16,-18-17 0,0 0 15,-17-1-15,17-17 16,-17 18-16,17-18 16,1-18-16,-18 1 15,35-1-15,-18 0 16,18 1-16</inkml:trace>
  <inkml:trace contextRef="#ctx0" brushRef="#br0" timeOffset="144402.1">15505 17233 0,'-18'0'15,"36"0"16,17 0-15,-17 0-16,17-17 16,-18 17-16,19 0 15,-19 0-15,1 0 16,0 0-16</inkml:trace>
  <inkml:trace contextRef="#ctx0" brushRef="#br0" timeOffset="144864.82">16016 16951 0,'-18'18'16,"18"-1"-16,-17 36 15,17-18-15,0 36 16,0-36-16,17 53 15,1-70-15,-18 17 16,18 1-16,-18-19 0,17 1 16,-17 0-16</inkml:trace>
  <inkml:trace contextRef="#ctx0" brushRef="#br0" timeOffset="145254.61">15046 17745 0,'-18'0'16,"36"0"-16,-18 0 15,53-18 1,-18 18-16,18 0 0,71 0 16,-36 0-16,-18 0 15,124-18-15,-105 18 16,52-17-1,-18 17-15,-35 17 16,-70 1-16,0 0 16,-18-1-16,-18 1 15,0 0-15</inkml:trace>
  <inkml:trace contextRef="#ctx0" brushRef="#br0" timeOffset="145587.3">15505 17974 0,'53'18'0,"-18"-1"15,35 1-15,-34-18 16,34 18-1,-52-1-15,-18 1 0,17 0 16,-34-1-16,17 18 0,-53 18 16,18-17-16,-36 17 15,53-18-15,-17 0 16,53-17 0,17-18-1,18 0-15,-18 0 0,71 0 16,-71-18-16,1 18 15,-19 0-15,1 0 0</inkml:trace>
  <inkml:trace contextRef="#ctx0" brushRef="#br0" timeOffset="146080.65">16651 17745 0,'18'0'31,"17"0"-31,0 0 0,1-18 16,-1 18-16,18 0 15,-18 0-15,0 0 0,36 18 16,-53-18-16,-18 17 15</inkml:trace>
  <inkml:trace contextRef="#ctx0" brushRef="#br0" timeOffset="146215.33">16775 17956 0,'53'18'15,"-18"-18"-15,0-18 0,18 1 16,-18-1-16,36 0 15,-18 1 1</inkml:trace>
  <inkml:trace contextRef="#ctx0" brushRef="#br0" timeOffset="146599.4">17515 17463 0,'0'17'0,"0"1"62,0 35-46,0 17-16,0-17 0,-17 88 16,17-88-1,0 0-15,17 35 16,-17-52-16,36 34 15,-19-52-15,1 17 0,0-35 16,-18 18-16</inkml:trace>
  <inkml:trace contextRef="#ctx0" brushRef="#br0" timeOffset="151246.46">18979 17039 0,'0'18'0,"-17"17"16,17 0-16,0 36 15,0-18 1,17 106-16,1-54 16,0 37-16,-18 157 15,17-157-15,1 69 16,0-105-16,-1 17 15,1-70-15,0-17 0,-1 17 16,1-53 0</inkml:trace>
  <inkml:trace contextRef="#ctx0" brushRef="#br0" timeOffset="156220.49">20197 17445 0,'17'0'15,"18"-18"1,1 1-16,17-1 15,-18 0-15,-17 18 0,-1-17 16,1 17-16,-36 0 16,-35 17-1,18-17-15,-18 36 16,-35-1 0,17 35-16,18-34 15,53-1-15,0-17 16,0-1-16,71 36 15,-36-35-15,89 17 16,-18 0 0,-54-17-16,-16 0 0,-1 17 0,-17 0 15,-36-17 1,-35 17-16,18-17 16,-36-1-16,18-17 15,18 18-15,0-18 0,0 0 16,52 0-1,36-18 1</inkml:trace>
  <inkml:trace contextRef="#ctx0" brushRef="#br0" timeOffset="156465.53">20673 17745 0,'35'17'15,"-70"-34"-15,123 52 0,-53-17 0,1-1 16,16 1-16,-16 0 16,-1-1-16,0 1 0,36-1 15,-36 1-15,0-18 16,-35-18 15</inkml:trace>
  <inkml:trace contextRef="#ctx0" brushRef="#br0" timeOffset="156626.12">21008 17727 0,'-53'71'16,"106"-142"-16,-124 177 0,36-53 15,0 17-15,17-34 16,18-19-16,0 1 16,0 0-16,18-18 15,17 0-15</inkml:trace>
  <inkml:trace contextRef="#ctx0" brushRef="#br0" timeOffset="157035.19">21361 17445 0,'53'-18'16,"-36"1"-16,54-1 16,-1 0-1,-34 1-15,-1-1 0,-17 18 16,-36 0-1,-35 18 1,0-1-16,-35 36 16,53-17-16,-36 16 15,53-16-15,1 34 16,17-34-16,17-1 16,19-18-16,34 19 15,-34-19-15,-1 1 16,0 0-16,0-1 0,-17 1 0,0-18 15,-18 35 1,-18-17-16,0-18 0,-52 35 16,35-35-16,-1 18 15,-17-18-15,-17 35 16,52-35-16,-35 35 16</inkml:trace>
  <inkml:trace contextRef="#ctx0" brushRef="#br0" timeOffset="157575.84">20567 18397 0,'0'-35'16,"0"70"-16,-18-88 0,1 53 0,-1-17 15,0 17-15,1 0 16,-1 17-16,-17 72 16,35-54-16,0 18 15,0 0-15,0 53 16,35-18-16,-17-53 16,17 0-1,-17-17-15,-1-18 0,19 0 16,-36-18-1,0 1-15</inkml:trace>
  <inkml:trace contextRef="#ctx0" brushRef="#br0" timeOffset="157709.4">20426 18644 0,'0'0'0,"17"0"16,19 0-1,-1 0-15,0-17 0,1 17 0,34-18 16,-35 0-16,1 18 15,-19-17-15</inkml:trace>
  <inkml:trace contextRef="#ctx0" brushRef="#br0" timeOffset="157855.27">20937 18556 0,'53'18'15,"-106"-36"-15,124 36 16,-53-18-16,-1 0 16</inkml:trace>
  <inkml:trace contextRef="#ctx0" brushRef="#br0" timeOffset="157971.16">20973 18697 0,'0'0'16,"17"-17"-16,36 17 15,-35-18-15,17 18 16,0-18-16</inkml:trace>
  <inkml:trace contextRef="#ctx0" brushRef="#br0" timeOffset="158361.59">21414 18450 0,'53'-17'16,"-36"17"-16,1 0 15,17-18-15,-17 18 0,17 0 16,-53 0 0,-17 35-1,0-17-15,0 0 0,-18 34 16,35-34-1,0 17-15,36-17 16,17 17-16,1-35 16,-1 18-16,35 0 15,-34-1-15,-1-17 16,0 18-16,-35 0 16,-17-18-1,-19 17-15,1-17 0,-53 0 16,53 0-16,-18 0 0,-18 18 15,36-18-15,17 17 16,1-17 0</inkml:trace>
  <inkml:trace contextRef="#ctx0" brushRef="#br0" timeOffset="161303.69">23830 17568 0,'18'18'16,"17"70"-16,-17-17 16,17 52-16,-17-52 15,-1 17-15,1-17 16,0 52-16,-18-88 15,0 1-15,0-19 16,0-34 0,-18-19-16,0-70 15,1 36-15,17-1 0,-18 1 16,18-71-16,18 70 16,17-52-1,-17 70-15,17 17 0,53 1 16,-53 35-16,1 18 0,16 17 15,-34-17-15,0 17 16,-18 18-16,-18-18 16,-17 18-16,0-18 0,-1-17 15,1 0-15,0-1 0,-53 1 16,70 0-16,-35-18 16,35-18-1</inkml:trace>
  <inkml:trace contextRef="#ctx0" brushRef="#br0" timeOffset="161509.72">24589 17480 0,'35'0'16,"-70"0"-16,105 18 0,-52-18 0,52 0 16,-34 0-1,-19 0-15,1 17 16</inkml:trace>
  <inkml:trace contextRef="#ctx0" brushRef="#br0" timeOffset="161624.97">24589 17727 0,'35'18'16,"0"-18"-16,18 0 0,18-36 15</inkml:trace>
  <inkml:trace contextRef="#ctx0" brushRef="#br0" timeOffset="162163.52">25100 17251 0,'0'-18'15,"18"18"-15,52-17 16,-17 17 0,-17 17-16,52 1 15,-53-1-15,0 54 16,-35-36-16,0 36 16,-17-18-16,-1 0 0,-53 53 15,36-71 1,-35 35-16,52-52 15,0 0-15,18 17 16,0-17-16,18-18 16,17 17-16,18-17 0,53 0 15,-53 0-15,0 0 16,35 18-16,-53-1 16,1 1-16</inkml:trace>
  <inkml:trace contextRef="#ctx0" brushRef="#br0" timeOffset="168449.57">21572 18486 0,'-17'0'31,"-1"0"47,0 0-62,36 0 46,0 0-46,-1 0-1,19 0-15,-1-18 16,0 18-16,0-18 16,-17 18-16,-36 0 31</inkml:trace>
  <inkml:trace contextRef="#ctx0" brushRef="#br0" timeOffset="180806.26">24977 13141 0,'17'0'32,"1"-18"-32,0 1 15,-1-1-15,1 0 0,17-34 16,-17 34-16,-1-17 16,-17 17-16,0 0 15,0-17-15,-17 17 0,-1-17 16,1 17-16,-36-17 15,35 18-15,-35 17 16,18 35-16,-1 35 16,19-17-16,17 18 15,0-1-15,17 19 0,19 69 16,-36-87-16,17-1 16,1 1-16,0-18 0,-18 0 15,0-18-15,-18 0 0</inkml:trace>
  <inkml:trace contextRef="#ctx0" brushRef="#br0" timeOffset="180950.99">24712 13494 0,'53'0'0,"-106"0"0,159-18 16,0 18-16,-36 0 15,54 0 1,-71 0-16,-18 0 0,0 0 15</inkml:trace>
  <inkml:trace contextRef="#ctx0" brushRef="#br0" timeOffset="181512.75">26158 13335 0,'0'18'16,"-17"-1"-16,17 36 16,17-18-16,-17-17 0,18 17 15,17 1-15,-17-19 16,35 19-1,-35-36-15,-1 0 0,19-18 16,-1 0-16,-18 1 16,1-19-16,0 19 0,17-36 15,0 35-15,18 18 16,-35 0 0,-1 18-16,19-1 0,-19 1 15,1 0-15,0 52 16,-18-52-16,0 35 15,-18-35-15,-35-1 16,18 1-16,-53-18 16,52-18-16,-69-35 15,69 18-15,-17 0 16</inkml:trace>
  <inkml:trace contextRef="#ctx0" brushRef="#br0" timeOffset="181606.64">26141 13159 0,'53'-36'15,"-141"107"-15,123-106 0,35-1 0,-34 36 0,-1 0 16,-17 18 0</inkml:trace>
  <inkml:trace contextRef="#ctx0" brushRef="#br0" timeOffset="183987.02">27817 13264 0,'0'18'16,"0"0"-1,0 70 1,0-53-16,17 53 0,1-35 16,-1-35-16,19 35 15,-1-35 1,-17-18-16,17 0 0,0-36 15,-17 1-15,-1-36 16,1 36-16,-18 0 16,0 0-16,18-1 0,-18 1 15,0 0 1,17 52 0,-17 19-16,18 34 15,0-17-15,-1-18 16,1 1-16,17 34 15,-17-52-15,0 35 16,-1-36-16,1-17 16</inkml:trace>
  <inkml:trace contextRef="#ctx0" brushRef="#br0" timeOffset="185370.57">28610 13317 0,'0'-17'16,"0"34"-16,0-52 16,-35 35-1,0 0-15,-1 0 0,19 0 16,-54 53-1,54 0 1,17-18-16,17 0 16,-17 1-16,18-19 15,17 1-15,-17 0 0,-1-1 0,19 1 16,-19 0-16,1 17 16,-18-17-1,-18-1 1,-17-17-1,0 0-15,17 0 0,-17 0 0,17 0 16,-17 0 0,17 0-16,18-17 15</inkml:trace>
  <inkml:trace contextRef="#ctx0" brushRef="#br0" timeOffset="185677.97">28769 13406 0,'-18'70'0,"36"-140"0,-36 175 15,18-69-15,36 34 16,-1-34-16,-17-19 16,17 1-16,18-1 15,-36-17-15,19 0 0,-19-17 16,-17-1-16,18-17 0,-18 17 15,0-35-15,0 18 16,0 17 0,0 1-16,0 34 15,35 36 1,-35-17-16,18-19 16,17 36-1,-17-18-15,17-17 16</inkml:trace>
  <inkml:trace contextRef="#ctx0" brushRef="#br0" timeOffset="185999.63">29369 13494 0,'-36'0'16,"72"0"-16,-89 0 0,18 17 31,17 19-31,0-19 0,1 54 16,17-53-16,17 17 15,1-18-15,0 1 0,-1 0 16,18-18-16,1 0 16,-1-18-16,-17 0 15,-1 1-15,-17-1 0,18-17 0,-18-18 16,0 35 0,0-17-16,0 17 0,-18 1 15,18-1-15,0 36 16,0 17-1,18 0-15,-18-17 0,18 0 16,35 35-16,-18-36 16,-18 1-16,36-18 15</inkml:trace>
  <inkml:trace contextRef="#ctx0" brushRef="#br0" timeOffset="186250.62">29563 12947 0,'17'141'0,"-34"-282"15,34 370-15,19-70 16,-19-88-16,1 17 0,0 35 15,-1-87-15,19 34 16,-19-52-16,1-1 16,-18-34-16,17-1 15</inkml:trace>
  <inkml:trace contextRef="#ctx0" brushRef="#br0" timeOffset="186467.3">29845 12912 0,'0'158'15,"0"-316"-15,18 387 16,-18-141-16,17-17 0,1 70 16,-18-71-16,35 36 15,-35-70-15,18-1 16,-1-18-16,1 1 0,0-18 15,-1-18-15,1 1 16</inkml:trace>
  <inkml:trace contextRef="#ctx0" brushRef="#br0" timeOffset="186728.98">30110 13494 0,'35'-53'15,"-35"35"1,18 1-16,-71 140 0,53-158 0,70-36 16,-52 177-1,-1 18-15,-17-72 16,18 72-1,0-71-15,-1-18 0,-17 53 16,0-52-16,0-19 16,-35 18-16,17-35 15,-34-17 1,-1-1-16,17 1 0,19-36 0,-54-36 16,71 37-1,-18-1-15,36 17 0,0-17 16,52-17-16,-17 52 15,53-17-15,-35 35 16,34-18 0</inkml:trace>
  <inkml:trace contextRef="#ctx0" brushRef="#br0" timeOffset="187235.5">31291 13406 0,'-53'17'15,"106"-34"-15,-123 52 0,52 0 16,1-17-16,17 17 16,0-17-16,17 17 0,18 0 15,1-17-15,-1 0 16,18-18-16,0 17 0,35-34 16,-53 17-16,18-53 15,-35 35-15,-18-35 16,0 35-16,-53-17 15,18 17-15,-36 18 16,36 0-16,17 0 16</inkml:trace>
  <inkml:trace contextRef="#ctx0" brushRef="#br0" timeOffset="187979.92">31926 13511 0,'0'0'0,"-17"-17"0,-1 17 0,-52 0 16,34 0-16,1 35 15,-18 0-15,53 1 16,0 17 0,18-18-16,17-18 0,0-17 15,53 18-15,-35-36 16,18-34-16,-36-1 15,-17 17-15,17-70 16,-35 36-16,0-54 16,0 54-16,-17 17 0,-1-18 15,-35 1 1,-18 88 0,18 70-16,18 35 15,35-52 1,35 70-16,-17-88 15,17 17-15,71 19 16,-53-54-16,53 0 16,-53-17-16,-18-18 15,36-36-15,-54 19 16,19-18-16,-19-18 16,-17 17-16,0 1 0,0 0 15,-17 35-15,-19 0 16,19 17-16,-1 36 15,18-17-15,0-19 16,0 19-16,0-1 0,18 0 16,-1-17-16,19-1 15,-1 1-15,0-18 0,0 0 16,1 0-16,34-53 16,-52 35-16,0-34 0,17-37 15,-53-87 1,-17 35-1,-18-36 1,-18 72-16,54 69 16,-18 36-1,17 36-15,18 17 0,0 88 16,18-53-16,52 71 16,-35-71-16,54 35 15,-36-70-15,35 18 16,-53-54-16,36 19 15,-36-19-15,-35-34 16</inkml:trace>
  <inkml:trace contextRef="#ctx0" brushRef="#br0" timeOffset="200782.9">19385 16616 0,'-17'0'16,"17"-18"0,-18 18-1,36 0 95,-1 0-110,18 0 15,-17-17-15,35 17 16,-18 0-16,18 0 0,-18 0 16,71 0-1,-53 0-15,0 0 0,18 0 16,-1 0-16,89 0 15,-88-18-15,17 18 0,70 0 16,1 0 0,-88 0-16,17 18 15,71-18-15,-89 0 16,89 0-16,-88 0 16,87 17-16,1-17 15,-88 0-15,70 18 16,0-18-1,-18 17 1,-52-17-16,70 0 16,-70 0-16,-1 0 15,-17 0-15,18 0 0,-1 18 0,-17-18 16,53 0 0,-53 0-16,0 18 0,-18-18 0,0 0 15,18 0 1,-35 0-16,35-18 15,-36 18-15,1 0 16,0-18-16,-1 18 16,-17-17 15,18 17-31,-18-18 16,18 1-1,-18-1 1,0 0-16,0 1 15,0-1-15,0 0 0,0 1 16,-18-19 0,0 1-16,18 0 0,-17 0 15,17-54 1,-18 37-16,18-19 0,0 0 0,0-70 16,0 53-16,18-88 15,-18 88 1,0-71-16,-18 88 15,0-70-15,1 88 16,17-17-16,-18 17 0,-17-53 16,35 71-16,-18-36 15,18 53-15,18-35 16,-18 36 0,17-1-16,-17 1 15,18-1-15,-36 18 47,1 0-31,-1 0-16,-35 18 15,36-18-15,-19 0 0,19 0 16,-54 0-16,18 0 16,18 0-16,-18 0 0,0 0 15,-70-18 1,52 18-16,-17-18 0,17 18 15,-17 0-15,0-17 0,-106 17 16,88 0-16,0 0 16,0 0-16,-17 0 0,17 0 15,-123 0 1,105 0-16,-123 0 16,142 0-16,-125 17 15,107-17-15,17 18 16,18-18-16,-18 18 0,0-1 15,18-17-15,-18 18 0,-70 17 16,88-35-16,-89 18 16,107-18-16,-54 0 15,71 0-15,0 0 16,18 17-16,-18-17 0,18 0 16,-36 18-1,18 0-15,36-18 16,-1 17-16,0-17 15,1 18-15,-1-18 0,0 18 16,1-1 0,17 19-1,0-19-15,0 36 16,17-35-16,1 17 16,0 53-1,-1-35-15,19 88 0,-19-53 16,19 124-16,-36-106 15,17 17-15,36 89 16,-35-124-16,17 0 16,-17 1-16,17-1 0,0 71 15,1-107-15,-1 54 16,-18-53-16,1-17 16</inkml:trace>
  <inkml:trace contextRef="#ctx0" brushRef="#br0" timeOffset="201227.43">19050 16651 0,'-18'-18'16,"36"36"-16,-18-36 15,141 1 1,-70-1-1,17 1-15,-18-1 0,89 18 16,-106-18-16</inkml:trace>
  <inkml:trace contextRef="#ctx0" brushRef="#br0" timeOffset="-209357.02">27464 14728 0,'0'-17'0,"-18"17"0,18-18 16,0 1 0,0 34 30,-18 36-46,18-35 16,0 70-16,0-53 16,0 18-16,0 0 15,0 0-15,0 18 0,0-1 16,18 18-16,-18 0 0,0 18 16,18 0-16,-18 0 0,0 0 15,17 88-15,1-106 16,-18 0-16,0-17 0,18-18 15,-18 17 1,0-17-16,0 0 0,0 18 16,0-36-16,0-17 0,0-1 15</inkml:trace>
  <inkml:trace contextRef="#ctx0" brushRef="#br0" timeOffset="-208316">27517 14693 0,'-18'-17'16,"36"34"-16,-36-52 31,36 35-15,-1 0-16,36-18 15,-17 18-15,16 0 16,-16 0-16,70 0 16,-36 0-16,1 0 15,105 0-15,-88 0 16,18 0-16,141-17 15,-106 17-15,106-18 16,-106 18-16,106-18 16,-141 1-16,-18 17 15,-17 0-15,-1-18 0,-17 18 16,0-18-16,0 18 0,18 0 16,-36 0-16,0 0 15,-17 0-15,17 0 0,0 18 16,-17-18-1,0 0-15,-1 18 16,1-18-16,0 0 16,-1 17-16,1-17 15,-1 0 1,1 18 0,-18 0-1,18-1 1,-18 19-16,0 16 15,0-16-15,17 52 16,-17-53-16,0 18 16,0-18-16,0 18 15,0 0-15,-17 71 16,17-71-16,0 17 0,-18-17 16,18 18-16,0-1 0,-18 1 15,18 88 1,-17-89-16,-1 71 15,18-70-15,-17 123 16,17-141-16,0 0 16,0 52-16,0-52 15,0-17-15,0-1 16,17 0-16,1 0 0,-18 1 0,17 17 16,-17-36-1,0 19-15</inkml:trace>
  <inkml:trace contextRef="#ctx0" brushRef="#br0" timeOffset="-207559.66">27781 16545 0,'0'0'15,"0"18"1,0 0-16,0-1 16,0 36-1,-17-18-15,17 36 16,-18-36-16,18 1 16,0 34-16,0-35 15,0-17-15,0 17 0,0-17 16,18 0-16,-18-1 15,17-17 1,1 18-16,0-18 0,-1 0 16,1 0-16,52 0 15,-34 0-15,-1-18 0,18 18 16,0 0-16,17 0 0,19 0 16,87 18-16,-70-18 15,141 0 1,-106 0-16,141 17 15,-141-17-15,0 18 0,-17-18 16,-1 0-16,71 18 16,-123-1-16,52 1 15,-70-18-15,-18 0 16,18 18-16,-17-18 0,17 17 16,-36 1-16,1-18 15,-36 0-15,1 0 16</inkml:trace>
  <inkml:trace contextRef="#ctx0" brushRef="#br0" timeOffset="-206825.73">27693 16545 0,'0'18'16,"18"0"0,-18 17-16,17 0 0,1 53 15,0-52-15,-18 17 16,17 52-16,-17-69 16,18-1-16,-18-17 0,18-1 15</inkml:trace>
  <inkml:trace contextRef="#ctx0" brushRef="#br0" timeOffset="-206213.41">27675 15593 0,'-17'0'16,"34"0"-16,-52 17 0,53-17 15,17 0 1,18 0-16,70 0 16,-52 0-16,123 0 15,-88 0-15,141 0 16,-106 0-16,159 0 15,-141 0 1,140 0-16,-157 0 16,-19 0-16,71 0 15,-71 18 1,-87 0-16,-1-1 16</inkml:trace>
  <inkml:trace contextRef="#ctx0" brushRef="#br0" timeOffset="-205779.6">27746 16157 0,'18'18'16,"17"-18"-16,0 0 15,89 0-15,-54 0 16,18 0-16,142 0 16,-107 18-16,1-18 15,34 0-15,-16 0 0,175 17 16,-158 1-16,158-1 16,-176-17-16,0 0 15,-52 0-15,-1 0 0,-35 0 16,0 0-16,-36 18 15,1-18-15,-53 0 16</inkml:trace>
  <inkml:trace contextRef="#ctx0" brushRef="#br0" timeOffset="-205374.19">28557 14746 0,'0'0'0,"0"18"16,0 17-16,0 0 16,0 1-16,0-1 0,18 18 15,-18 0-15,18 17 16,-18-17-16,17 106 16,-17-71-16,0 159 15,-17-123-15,17 17 0,-36 141 16,36-159-1,0 1-15,18-36 0,17 88 16,-17-123-16,35 71 16,-36-89-16,1-17 15</inkml:trace>
  <inkml:trace contextRef="#ctx0" brushRef="#br0" timeOffset="-204912.88">29404 14676 0,'-18'-71'15,"36"142"-15,-36-160 0,18 72 0,0 34 32,18 36-17,-18-17-15,0 16 0,0 1 16,18 0-16,-18 18 0,0 105 15,-18-70-15,18 18 16,0-19-16,-35 160 16,35-124-16,-36 141 15,36-141-15,-17-17 16,17-1-16,17 89 16,-17-124-16,18 0 0,0 18 15,-1-53-15,-17-35 16,18 17-16,-18-17 15</inkml:trace>
  <inkml:trace contextRef="#ctx0" brushRef="#br0" timeOffset="-202766.08">28628 15893 0,'18'-36'15,"-1"19"-15,18-19 16,1 19-16,-19-1 16,54-35-16,-36 36 15,18-36-15,0 17 16,-53 19-16,18-18 15,-36 52 1,-17 1 0</inkml:trace>
  <inkml:trace contextRef="#ctx0" brushRef="#br0" timeOffset="-202567.35">28575 16051 0,'0'0'0,"18"-17"0,17-1 16,18-35-16,0 18 16,-18-18-16,89-18 15,-72 19-15,72-19 16,-89 53-16,18-17 16,-35 35-16,-18-18 15,-18 36-15</inkml:trace>
  <inkml:trace contextRef="#ctx0" brushRef="#br0" timeOffset="-202391.26">28716 16034 0,'88'-18'16,"-176"36"-16,212-54 0,-71 1 0,70-35 15,-52 34 1,-19 1-16,1 0 15,0 17-15,-17-17 0,-19 17 0,-17 1 16</inkml:trace>
  <inkml:trace contextRef="#ctx0" brushRef="#br0" timeOffset="-202255.2">29087 16016 0,'70'-35'16,"-140"70"-16,175-70 0,-69 0 16,-1 17-16</inkml:trace>
  <inkml:trace contextRef="#ctx0" brushRef="#br0" timeOffset="-202093.44">29051 16157 0,'53'-17'16,"-35"-1"-16,35 0 16,17-17-16,-17 0 15,18-1 1,-71 19-16,17-1 16</inkml:trace>
  <inkml:trace contextRef="#ctx0" brushRef="#br0" timeOffset="-201598.09">28681 15840 0,'0'0'0,"0"-18"15,17 0 1,1 1-16,0-1 16,35 1-16,-18-1 15,18 18 1,-35-18-16,-1 18 0</inkml:trace>
  <inkml:trace contextRef="#ctx0" brushRef="#br0" timeOffset="-201403.89">28610 16157 0,'36'0'0,"-19"0"16,36-35-1,0 17-15,-18-17 0,18 17 16,35-35-16,-52 18 15,17 18-15,-36-1 16</inkml:trace>
  <inkml:trace contextRef="#ctx0" brushRef="#br0" timeOffset="-201249.45">28787 16140 0,'53'-18'16,"-36"0"-16,71-17 15,-35 17 1,36-17-16,-37 17 16,-16 18-16,-19-17 15,1-1-15</inkml:trace>
  <inkml:trace contextRef="#ctx0" brushRef="#br0" timeOffset="-201107.74">29016 16193 0,'88'-36'16,"-176"72"-16,229-107 0,-17 36 15,-72-1-15,-16 19 16</inkml:trace>
  <inkml:trace contextRef="#ctx0" brushRef="#br0" timeOffset="-200196.31">28963 15998 0,'0'-17'0,"18"17"16,-1-18-1,1 18-15</inkml:trace>
  <inkml:trace contextRef="#ctx0" brushRef="#br0" timeOffset="-155957.88">31327 14605 0,'17'-18'16,"36"18"0,-17-17-16,34 17 15,-52 0-15,17 0 16,0 35-1,-35 0 1,-17-17-16,-19 35 16,19-36-16,-1 1 0,-17 17 15,17-17-15,18 0 16,0-1-16,35 1 16,-17 0-16,0-18 0,35 35 15,-36-35-15,1 18 16,-18-1-16,18-17 15,-18 18-15,-18-18 16,0 17-16,1-17 16,-36 18-1,35-18-15,18 18 16,-18-18-16,18-18 16</inkml:trace>
  <inkml:trace contextRef="#ctx0" brushRef="#br0" timeOffset="-155763.06">31873 14764 0,'36'35'15,"-72"-70"-15,89 88 0,-35-36 0,35 36 16,-18-35-1,18 17 1,-18-17-16,-17-1 0,17-17 16</inkml:trace>
  <inkml:trace contextRef="#ctx0" brushRef="#br0" timeOffset="-155602.03">32050 14870 0,'-53'70'16,"106"-140"-16,-141 175 0,52-34 15,36-36-15,0-17 0,0 17 16</inkml:trace>
  <inkml:trace contextRef="#ctx0" brushRef="#br0" timeOffset="-155250.74">32279 14658 0,'35'0'16,"-70"0"-16,106 0 0,-54 0 0,36 18 15,-17-18-15,-19 17 16,1 1-16,-18-1 15,17 1-15,-17 17 16,0-17-16,-17 35 16,17-35-16,-18-1 0,18 19 15,-17-19-15,17 18 16,17-17-16,1 0 16,-18-1-16,17 1 15,-34 0 1,-1-1-1,-17 1-15,0-18 0,-1 18 16,1-18-16,0 17 0,0-17 16,-18 18-16</inkml:trace>
  <inkml:trace contextRef="#ctx0" brushRef="#br0" timeOffset="-154284.35">31609 15487 0,'18'0'16,"17"0"-1,-18 0-15,36-18 16,-35 18-16,17 0 15,-17 0-15,0 0 16,-36 0-16,-35 18 16,0 0-1,18-18-15,0 17 16,-1-17-16,19 18 0,-19 17 16,19-17-16,17-1 15,17 19-15,1-19 16,0 1-16,17 0 15,0-1-15,0 1 0,-17-18 16,35 35-16,-35-17 16,-1 17-16,-17-17 15,-35 17 1,0-17-16,17-1 0,-52 19 16,52-36-16,-35 17 15,35-17-15,1 0 16,34-17-1,19-19 1</inkml:trace>
  <inkml:trace contextRef="#ctx0" brushRef="#br0" timeOffset="-154078.09">32050 15646 0,'18'35'16,"-1"-17"-16,1-1 16,-1 19-16,19-19 0,34 18 15,-52-17-15,17 0 16,-17-1-16,17 1 16,-17-18-16</inkml:trace>
  <inkml:trace contextRef="#ctx0" brushRef="#br0" timeOffset="-153911.17">32279 15663 0,'-35'53'16,"70"-106"-16,-88 124 0,36-36 0,-19 18 15,19-18-15,-1 18 16,0-35-16,18 17 0,0-17 15</inkml:trace>
  <inkml:trace contextRef="#ctx0" brushRef="#br0" timeOffset="-153438.14">32614 15540 0,'0'0'0,"18"0"0,17 0 16,18 0-1,-18 0-15,1-18 16,34 1-16,-52 17 15,17 0-15,-35-18 16,-35 18-16,17 18 16,-17-18-16,-18 17 15,18 1-15,0 0 0,-1-1 0,19 1 16,-19 17 0,36-17-16,0 17 0,0-17 15,0-1-15,18 1 0,17 0 16,-17-1-16,17 1 0,-17-1 15,17 1-15,18 0 16,-35-1-16,-1 1 16,-34 0-1,-36-1 1,17-17-16,-16 36 16,16-36-16,1 17 15,17 1-15,-17-18 0,17 17 16</inkml:trace>
  <inkml:trace contextRef="#ctx0" brushRef="#br0" timeOffset="-152904.94">31468 16422 0,'0'0'15,"17"0"-15,36-18 16,-17 1-16,-1 17 15,18-18 1,-18 18-16,0-18 16,-17 36-16,0 17 15,-18-17-15,0 17 16,-18 0-16,18 18 0,0-17 0,-18 34 16,1-35-16,17 18 15,0-35 1,17 0-16,-17-1 0,18 1 15</inkml:trace>
  <inkml:trace contextRef="#ctx0" brushRef="#br0" timeOffset="-152743.39">31627 16633 0,'0'0'16,"35"18"-16,-18-18 0,36 0 15,18 0 1,-36-18-16,0 18 16,1 0-16,-19 0 15,-17-17-15</inkml:trace>
  <inkml:trace contextRef="#ctx0" brushRef="#br0" timeOffset="-152566.07">32032 16545 0,'18'36'16,"-36"-72"-16,54 89 0,16-18 16,-16-35-16,-1 18 15,0 0-15,1-18 0,-1 17 16,-18-17 0,1 0-16</inkml:trace>
  <inkml:trace contextRef="#ctx0" brushRef="#br0" timeOffset="-152420.91">32262 16510 0,'-36'35'16,"19"-17"-16,-1 35 16,0-36-16,18 19 15,0-1 1,0-17-16,18-18 15</inkml:trace>
  <inkml:trace contextRef="#ctx0" brushRef="#br0" timeOffset="-152136.98">32438 16457 0,'35'-35'15,"0"17"-15,1 1 0,-1-1 16,53 0-16,-52 1 16,16 17-16,-34 0 15,0 0-15,-1 0 16,-17 35-16,0 0 16,-17-17-16,-1 52 15,18-17-15,0 18 16,0-36-16,18 0 15,-1 18-15,-17-35 16,18-18-16,0 18 16</inkml:trace>
  <inkml:trace contextRef="#ctx0" brushRef="#br0" timeOffset="-151976.13">32614 16669 0,'36'0'16,"-1"0"-16,53-18 16,-35 0-16,53 1 15,-71-1-15,-17 1 16</inkml:trace>
  <inkml:trace contextRef="#ctx0" brushRef="#br0" timeOffset="-148615.2">31697 14023 0,'18'0'15</inkml:trace>
  <inkml:trace contextRef="#ctx0" brushRef="#br0" timeOffset="-148251.62">31644 13829 0,'-17'0'16,"34"0"-16,-17 0 16,0 35-16,18 0 15,-18 1-15,17-1 0,1 71 16,0-71 0,-18 71-16,0-71 15,-18 36-15,18-36 16,-18 36-16,1-54 15,17 19-15,0-19 16</inkml:trace>
  <inkml:trace contextRef="#ctx0" brushRef="#br0" timeOffset="-148049.78">31856 14164 0,'0'0'0,"17"0"0,36 53 15,-17-35-15,34 17 16,-34 0 0,34 0-1,-35-17-15,1 17 16,-19-17-16,1-18 0</inkml:trace>
  <inkml:trace contextRef="#ctx0" brushRef="#br0" timeOffset="-147866.17">32173 14182 0,'-53'35'16,"106"-70"-16,-123 88 0,17 17 15,35-52-15,1-1 16,-1 36-16,0-35 16,36 17-16,0-35 15,-1 0-15</inkml:trace>
  <inkml:trace contextRef="#ctx0" brushRef="#br0" timeOffset="-147673.98">32491 14058 0,'0'18'16,"0"17"-16,0 0 0,0 36 16,17-36-16,1 71 15,0-71 1,-1 54-16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08:23.79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12753 0,'-18'0'16,"36"0"15,17-18-15,0 18-16,-17-17 0,17 17 16,18-18-16,-18 0 0,1 18 15,-1-17-15,0 17 0,1 0 16,-1 0-16,0 0 0,-17 0 15,-1 0-15,-17 17 16,18 1-16,-18 0 0,0 17 16,0 18-16,0-18 0,0 18 15,-18 18-15,18-18 0,0-1 16,18 1-16,0-17 0,-1-1 16,1 0-16,0-17 0,-1 17 15,1-35-15,-1 18 16,19-18-1</inkml:trace>
  <inkml:trace contextRef="#ctx0" brushRef="#br0" timeOffset="190.42">5327 13053 0,'35'0'15,"-70"0"-15,106 0 0,-36 0 0,0 0 0,0 0 16,18 0-16,-17 0 16,-1-18-16,35 18 15,-34 0-15,-19 0 0,19 0 16,-36-17-16</inkml:trace>
  <inkml:trace contextRef="#ctx0" brushRef="#br0" timeOffset="419.02">5909 12823 0,'18'18'16,"-18"0"-16,35-1 15,-17 1-15,-1 0 0,1-1 0,0 1 16,-1-18-16,1 18 15,-1-1-15,1-17 0,0 18 16,-1 0-16,1-1 16,0-17-16,-18-17 15</inkml:trace>
  <inkml:trace contextRef="#ctx0" brushRef="#br0" timeOffset="595.27">6121 12823 0,'-36'53'15,"72"-106"-15,-107 124 0,54-36 0,17-17 16,-18 0-16,18-1 0,18 1 16,-1-18-16,1 0 15,-1 0-15</inkml:trace>
  <inkml:trace contextRef="#ctx0" brushRef="#br0" timeOffset="886.13">6350 12682 0,'18'0'0,"-36"0"0,53-17 0,-17-1 16,35 0-16,-18 1 15,-17 17-15,17-18 0,0 1 16,1 17 0,-19 0-16,1 17 15,-18 36 1,18-35-16,-18 35 0,0-18 16,0 0-16,0 0 0,17 18 15,-17-17-15,18-19 0,-1 19 16,1-1-16,0-17 15,-1-1 1</inkml:trace>
  <inkml:trace contextRef="#ctx0" brushRef="#br0" timeOffset="1058.59">6597 12947 0,'0'0'0,"35"0"0,1-18 16,-1 18-16,18-17 0,-18-1 16,71-35-1,-89 53-15</inkml:trace>
  <inkml:trace contextRef="#ctx0" brushRef="#br0" timeOffset="2219.98">15558 10107 0,'0'0'0,"0"-18"15,17 18-15,1-17 16,17-1-16,0 18 0,36-17 15,-36 17 1,-17 0-16,17 0 0,-35 17 16,18-17-16,-18 18 0,0-1 15,0 1-15,-18 17 0,18-17 16,0 0-16,0 17 0,0-17 16,0-1-16,0 1 0,18-1 15,17 19-15,-17-19 16,-1 1-16,19 0 0,-36-1 15,17 1-15,-17 0 0,-53 52 16,18-52-16,0 17 16,-18-17-16,18-1 0,-18 1 15,17 0-15,1-18 0,0 17 16,35-34 0,53-1-1,0 0-15</inkml:trace>
  <inkml:trace contextRef="#ctx0" brushRef="#br0" timeOffset="2414.24">16157 10319 0,'36'17'15,"-19"1"-15,1 0 0,88 17 31,-71-17-31,0-18 0,53 35 16,-52-35 0,-36 18-16,17-18 15</inkml:trace>
  <inkml:trace contextRef="#ctx0" brushRef="#br0" timeOffset="2579.83">16475 10248 0,'0'0'0,"-36"18"0,19 17 0,-1 0 16,-17 1-16,17-19 0,1 19 15,-1-1-15,18 0 0,0-17 16,0 17-16,0-17 0,35-1 16</inkml:trace>
  <inkml:trace contextRef="#ctx0" brushRef="#br0" timeOffset="2937.65">16704 10107 0,'0'0'15,"53"0"-15,-18 0 0,-17 0 0,17 0 16,-17 0-16,-1 18 15,1-1-15,-18 1 16,0 17-16,0-17 16,-18 0-16,18-1 0,-17 18 15,17-17-15,0 0 0,0 17 16,17-17-16,1 17 16,17-17-16,-17-1 0,0 1 15,-1 0-15,1-1 16,0 18-1,-71 18 1,0-35-16,17 0 0,-140 52 16,141-70-1,-36 35-15,54-17 16</inkml:trace>
  <inkml:trace contextRef="#ctx0" brushRef="#br0" timeOffset="6913.71">13670 11959 0,'0'0'0,"-17"-17"0,-36-1 15,0 18-15,17 0 16,1 0-16,0 18 0,0-1 15,17 1-15,0-1 0,18 1 16,0 17-16,18 1 16,0-1-16,17-17 0,0 17 15,18 0-15,35 0 16,-17 18-16,-18-17 16,-53-19-1,-18 1 1,-17 0-16,17-1 0,-35 1 15,18-18-15,-53 17 16,52-17-16,19 0 0,-1 0 16,18-17-16</inkml:trace>
  <inkml:trace contextRef="#ctx0" brushRef="#br0" timeOffset="7091.8">13829 12136 0,'18'0'16,"-36"0"-16,53 0 0,36 0 16,-36 0-16,0 0 15,1 0-15,69-36 16,-69 19-16,-19 17 16,1-18-16,-18 0 15</inkml:trace>
  <inkml:trace contextRef="#ctx0" brushRef="#br0" timeOffset="7269.7">13970 11783 0,'18'17'16,"-18"1"-16,17 17 0,1 1 16,-18 17-16,0-1 15,18 54-15,-18-53 16,0 0-16,17 0 0,-17-18 15,18 18-15,-18-17 16,17-19-16,-17 1 0</inkml:trace>
  <inkml:trace contextRef="#ctx0" brushRef="#br0" timeOffset="7547.92">14358 12400 0,'0'0'0,"0"18"0,0 17 16,0-53 15,0-17-15,0 0 0,0 17-16,0-17 0,0 0 15,0 17-15,18-17 0,-18 17 16,17 0-16,1 1 15,0 17-15,-1-18 16,19 36 0,16 17-1,-34-17-15</inkml:trace>
  <inkml:trace contextRef="#ctx0" brushRef="#br0" timeOffset="7693.78">14728 12294 0,'18'36'16,"-36"-72"-16,36 89 0,0-35 0,-18 0 15,17 17-15,1-18 16,-18 1-16</inkml:trace>
  <inkml:trace contextRef="#ctx0" brushRef="#br0" timeOffset="7845.14">14746 12100 0,'18'0'32,"-1"18"-32,1 0 15</inkml:trace>
  <inkml:trace contextRef="#ctx0" brushRef="#br0" timeOffset="8276.42">15117 12171 0,'-18'0'0,"0"17"16,1 1-16,-1 17 0,0-17 15,18 17-15,-17 1 16,17-1-16,17-17 0,-17 17 16,18-18-16,0 1 0,35 0 15,-18-18-15,-18 0 16,19-18-16,-19-17 0,19 17 16,-19-17-16,1 0 15,-18-18-15,0 17 0,0-17 16,-18 18-16,-17-88 15,17 70-15,1-18 0,-19 1 16,1 17-16,18 18 0,-19-1 16,19 19-16,17-1 0,-18 18 15,0 18-15,18 17 16,0 18-16,0 0 0,18 0 16,0 17-16,-1 1 0,19-18 15,16 70-15,-16-70 16,-19-18-16,19 18 0,-1-17 15,-17-19-15,17 1 0,-18-1 16,1 1-16,0-18 16</inkml:trace>
  <inkml:trace contextRef="#ctx0" brushRef="#br0" timeOffset="8828.49">15522 12312 0,'18'18'15,"17"-18"1,36-18-1,-1-35 1,-52 35 0,0 1-16,-18-1 0,0-17 15,-18 35-15,-17-18 16,-1 18-16,19 0 0,-19 0 16,1 0-16,0 18 0,17-1 15,1 19-15,-1-19 0,18 19 16,0-1-16,18 0 0,17 1 15,-17-19-15,34 1 16,-16-1-16,70 1 16,-18-18-16,-53 0 15,0 0-15,-17-18 0,0 18 16,-36 0-16,0 0 16</inkml:trace>
  <inkml:trace contextRef="#ctx0" brushRef="#br0" timeOffset="9612.85">16545 12065 0,'18'0'32,"17"0"-17,0 18-15,-17-18 0,17 0 16,1 0-16,-1 17 0,-17-17 16,35 18-16,-36 0 15,-17-1 1,-17-17-16</inkml:trace>
  <inkml:trace contextRef="#ctx0" brushRef="#br0" timeOffset="9749.87">16633 12277 0,'0'17'0,"89"1"16,-19-18-1,-34 0-15,-1 0 0,35 0 31,-52 0-31</inkml:trace>
  <inkml:trace contextRef="#ctx0" brushRef="#br0" timeOffset="10055.49">17074 11889 0,'36'0'16,"17"17"-16,-142-34 0,213 34 0,-71 1 16,-18-18-16,18 18 0,0-1 15,-18 18-15,-17-17 0,0 17 16,-1 1-16,-17-1 0,0 18 16,-17 0-16,-19 0 15,1 0-15,0-18 0,17 18 0,-17-18 16,17-17-1,18 17-15,0-17 0,35-1 0,-17-17 16,35 0-16,0 18 16,-18-18-16,18 0 0,0-18 0,0 18 15,-18 0-15,0-17 16</inkml:trace>
  <inkml:trace contextRef="#ctx0" brushRef="#br0" timeOffset="26138.75">24959 6526 0,'0'0'0,"-18"-17"0,1-1 0,-1-17 16,0 17-16,-17 18 16,18-17-16,-1 17 0,-35 0 15,18 17-15,17 1 16,-17-1-16,17 19 0,1-1 15,-1 18-15,18-18 0,0 36 16,0-36 0,88 18-1,0-53 1,-52-18-16,-1 1 0,88-71 16,-105 52-1,0 1-15,-1-89 16,-34 72-1,-1 52-15,0 0 16,18 17-16,0 18 16,-17 1-16,17-1 0,0 18 15,0 0-15,17 0 16,-17-18-16,0 18 0,0-18 16,18 18-16,-18-18 0,18 18 15,-1-17-15,-17-1 0,18 0 16,-18 0-16,18-17 0,-18 0 15,17-1-15,1-17 0</inkml:trace>
  <inkml:trace contextRef="#ctx0" brushRef="#br0" timeOffset="26327.25">25312 6509 0,'0'70'16,"0"-140"-16,0 193 0,0-70 16,0 0-16,0 0 0,0 0 15,0 0-15,0 0 16,17 0-16,-17 0 0,18-18 16,0 0-16</inkml:trace>
  <inkml:trace contextRef="#ctx0" brushRef="#br0" timeOffset="47144">1799 3316 0,'-17'-18'15,"34"36"-15,-52-53 0,17 35 16,-17 17 0,17 1-1,18 0-15,-17-1 16,17 1-16,-18 17 0,18-17 15,0 17-15,0-17 0,0 0 16,18-18-16,-1 0 16,1 0-16,17 0 0,-17-18 0,17 0 15,-17-17-15,17 17 16,-17-17-16,-18 0 0,17-1 16,-17 1-16,0 0 0,0 17 15,-17 1-15,-1 17 16,0-18-16,1 18 0,-18 0 0,17 18 15,-17-18-15,17 17 0,0 1 16,1 0-16,-1-1 16,18 1-16,0 17 15,0 0-15,18-35 0,17 18 16,-17-18-16,17 0 0,0-18 16,-17 1-16,17-19 15,-17 19-15,-1-1 0,1-17 16,-18 17-16,0 1 0,-18-1 15,1 0 1,-1 18-16,0 0 0,1 0 16,-18 0-16,17 0 0,0 0 15,1 18-15,17 0 0,0-1 16,0 1-16,17 17 16,1-17-16,0-1 0,17-17 15,-18 0-15,19 0 0,-19 0 16,19-17-1,-19-1-15,-17 1 0,0-1 16,0 0-16,-17 18 16,-1-17-16,0-1 0,-17 0 15,17 18-15,-17 0 16,18 0-16,-19 0 0,19 18 0,-1 0 16,18 17-1,18-17-15,-1-1 16,1 1-16,17-18 0,-17 0 15,17 0-15,-17 0 0,-1-18 16,1 1-16,0 17 0,-1-18 16,-17 0-16,-17 1 15,-1 17-15,0 0 16,-17 0-16,17 0 0,1 0 16,-18 0-16,-1 35 15,19 18 1,17-36-16,0 1 0,17 17 0,1-17 15,0-18-15,-1 18 16,1-18-16,-1 0 0,1-18 16,0 18-16,-1-18 15,-17 1-15,0-1 0,-17 18 16,-1-18-16,0 1 16,1 17-16,-18 0 0,17 0 15,0 0-15,18 17 16,36-17-1,-19 0-15,54 0 16</inkml:trace>
  <inkml:trace contextRef="#ctx0" brushRef="#br0" timeOffset="48250.82">4498 3281 0,'-18'0'16,"1"0"-1,-1 0-15,18 17 16,0 1 0,18 0-16,17 35 15,-17-36 1,17-17-16,-18 0 0,19-17 15,-19-1-15,1 0 16,-18-17-16,0 0 16,0 0-16,0-1 0,-18 19 15,1-19-15,-1 19 0,-17 17 16,17 0-16,1 17 0,-19 1 16,19 0-16,-1-1 15,-17 71 1,35-70-16,0 0 0,17-18 15,1 0-15,17 0 0,-17-18 16,17 0-16,-17 1 0,-1-1 16,1-17-16,-18 17 15,0 1-15,0-1 0,-18 0 16,-34 18 0,34 0-16,-17 18 0,17 0 15,-17 17-15,17-17 16,18 17-16,-18 18 0,18-18 0,18 0 15,0-17-15,17 0 16,-17-1-16,35-17 0,-18 0 16,0-17-16,0-1 15,1-17-15,-19 17 0,-17 0 16,-17 1-16,-1 17 0,0-18 16,-35 18-16,36 0 15,-1 18-15,1-18 0,17 17 16,17-17-1</inkml:trace>
  <inkml:trace contextRef="#ctx0" brushRef="#br0" timeOffset="49195.58">1940 2981 0,'0'-18'15,"0"1"-15,0-19 16,18 1-1,52-18 17,-34 18-32,52-18 15,-35 18-15,53-36 16,-53 36-16,17 0 0,1-1 16,-1 19-16,-17-19 15,18 19-15,-1-1 0,1 18 16,-1-17-16,1 17 0,88 0 15,-1 0 1,-87 0-16,17 17 0,-17 1 16,-1-1-16,1 19 15,-18-1-15,17 0 0,-17-17 16,18 17-16,-18 0 0,-18 1 16,18-1-16,0 0 0,-18 1 15,0-1-15,1 0 0,-1 0 16,0 1-16,-17-19 0,0 19 15,-1-19-15,1 1 16,-1 0-16,1-1 16,-36-34 15,18-1-15</inkml:trace>
  <inkml:trace contextRef="#ctx0" brushRef="#br0" timeOffset="49508.24">3933 2858 0,'0'0'0,"0"17"16,0 1-16,18-1 0,0 1 15,52 53-15,-34-71 16,-1 17-16,0-17 16,0 18-16,1-18 0,-19 0 15,1-18-15,0 18 0,-1-17 16,1-1-16,0 18 0,-18-18 16,17-17-16,-17 17 15,18-17-15,-1-35 16,19 17-16,-19 17 0,1-17 15,17 18-15</inkml:trace>
  <inkml:trace contextRef="#ctx0" brushRef="#br0" timeOffset="55345.43">26070 6421 0,'0'17'31,"18"1"-31,-18 17 0,0 18 16,0 35-1,0-35-15,18 0 0,-18-18 16,35 36-16,-35-36 16,17-17-16,1-1 0,0 1 15,-1-18-15</inkml:trace>
  <inkml:trace contextRef="#ctx0" brushRef="#br0" timeOffset="55648.01">26335 6650 0,'0'0'16,"-18"18"-16,18-1 0,0 18 15,0 1-15,-17-19 0,17 19 16,35 17-16,-17-36 15,-1 1-15,18-1 0,-17-17 16,17 0-16,-17 0 0,17-17 16,-17-1-16,-18-17 15,18 17-15,-18-17 0,0 0 16,-18 17-16,18-17 0,-53-36 16,35 36-16,-17 17 15,17 1-15,1 17 0,-1 0 16,1 0-16,17 17 15,17 1-15,18 35 16,-17-35-16</inkml:trace>
  <inkml:trace contextRef="#ctx0" brushRef="#br0" timeOffset="55917.76">26688 6668 0,'0'0'0,"0"17"0,-18 18 0,18-17 16,0 17-16,0 1 16,0-1-16,35 18 15,-17-18-15,17-17 0,0-18 16,1 17-16,52-34 16,-17-54-1,-71 36 1,0-36-16,-18 54 15,-17-19-15,17 1 0,-17 18 16,-1-1-16,1 0 0,0 18 16,0 0-16,-1 18 0,19 0 15</inkml:trace>
  <inkml:trace contextRef="#ctx0" brushRef="#br0" timeOffset="65200.68">27764 6615 0,'-18'-53'15,"36"106"-15,-54-124 0,19 71 0,-1-18 16,0 18-16,1 0 16,-18 0-16,17 0 0,0 0 15,18 18 1,0 0-16,0-1 0,0 19 16,0-19-16,18 36 15,0-18-15,17 54 16,0-54-16,-17 0 0,-1 0 15,1 1-15,0-19 0,-18 1 16,0 0-16,0-1 0,-18-17 16,0 0-1,1-17-15,-36-1 16,35 0-16,18 1 16,-17-1-16,17 0 0,17 1 15,36-18-15,-18-1 16,1 1-16,-19 17 0,19-17 15,-1-35 1,-18 52-16,-17-17 0,0 17 16,-17 0-16,-18 1 15,17-1-15,0 18 0,1 0 16,-1 0-16</inkml:trace>
  <inkml:trace contextRef="#ctx0" brushRef="#br0" timeOffset="65552.91">28063 6473 0,'0'0'16,"18"-17"0,17-1-1,1 18-15,-1 0 0,-17 0 16,-1 18-16,1-1 0,-18 19 15,0-1-15,0 0 16,-35 18 0,17 18-1,53-18 1,36-18 0,-18 0-16,53 18 15,-89-35-15,1-1 16,-18 1-16,0 0 0,-18-1 15,-17 1-15,-18 0 0,0-18 16,0 17-16,-17 1 0,17-18 16,-18 18-16,18-18 15,18 17-15,0-17 0</inkml:trace>
  <inkml:trace contextRef="#ctx0" brushRef="#br0" timeOffset="76929.98">1676 3351 0,'0'-17'32,"-18"17"-17,0 0 1,1 17 0,-1-17-16,1 18 15,-1 0-15,0-1 0,1 1 16,-1 17-16,-17 1 15,-54 87 1,72-70-16,-18 0 0,17 17 16,0-17-16,1 18 0,-1-1 15,18 1-15,-18 0 0,18-1 16,0 71-16,0-70 16,0 17-16,18-18 15,0 1-15,-18 0 16,35 17-16,-17-18 0,-1-17 0,1 18 15,-1-18-15,1 0 0,0-18 16,-1 18-16,1 0 16,0-18-16,-18 0 0,17 1 15,1-1-15,0 18 16,-18-18-16,0-17 0,17-1 16,-17 1-16,36 17 15,-1-17 1,-18 0-1,-17-1 1,-17-17 15,-1-17-15</inkml:trace>
  <inkml:trace contextRef="#ctx0" brushRef="#br0" timeOffset="77222.81">1358 5468 0,'18'18'16,"-1"17"-16,1-17 0,17 17 15,-17 0-15,17 18 0,-17-18 16,0-17-16,-1 17 15,19-17-15,-19 0 0,1-1 16,-1-17-16,1-17 16,0-19-16,-18-34 15,0 34 1,17 1-16,-17-35 16,0 52-16,0 0 0,18 18 15</inkml:trace>
  <inkml:trace contextRef="#ctx0" brushRef="#br0" timeOffset="78057.56">1834 5786 0,'-17'-18'16,"34"36"-16,-52-36 0,18 18 0,-1 0 16,0 0-16,-35 70 15,53-52-15,-17 17 16,17 1-16,0-1 15,17-17-15,-17-1 0,18-17 16,17 18-16,-17-18 0,17 0 16,-17-18-16,17-17 0,-17 17 15,-1-35-15,1 18 16,-18 0-16,0-18 16,-18 35-16,1 1 0,-54-1 15,54 36-15,-19-18 16,1 17-16,17 1 0,1 0 15,-1 17-15,0-18 16,18 1-16,18 0 0,-18 17 16,18-35-16,-1 18 0,19-1 15,-19-17-15,19-17 0,-1-1 16,-18 0-16,1 1 0,0-19 16,-18 19-16,0-1 15,-18 18-15,0 18 16,-17 35-1,18-36-15,-1 19 16,18-19-16,-18 1 0,36 17 16,0-35-16,-1 0 15,1-17-15,-1 17 16,19-18-16,-19 0 0,1-17 16,-18 17-16,18 1 0,-18-1 15,-18 0-15,0 1 0,1 17 16,-1 0-16,-17 0 0,17 17 15,-17 1-15,17 0 16,1-1-16,-1-17 0,18 18 16,35-18-16,1-18 15,-1 1-15,0-19 16</inkml:trace>
  <inkml:trace contextRef="#ctx0" brushRef="#br0" timeOffset="82107.83">24906 7567 0,'0'0'0,"0"-18"0,18 1 0,-18-1 15,0 1 1,-18 17 0,0 17-16,1 1 15,-18 35-15,-1 0 0,19 35 16,-19-18-16,19 1 16,-1 0-16,18-1 0,18-35 15,-1 18-15,1-17 0,0-19 16,17 1-16,-17-1 0,17-17 15,18-17-15,-36-1 16,19 1-16,-36-19 0,0 19 16,0-19-16,0 1 0,-36 17 15,19 1-15,-19-1 16,1 18-16,0-17 0,-18 17 16,35 17-16,18 1 15,36-1 1</inkml:trace>
  <inkml:trace contextRef="#ctx0" brushRef="#br0" timeOffset="82450.94">25382 7673 0,'0'0'15,"-17"0"-15,-1 0 0,-17 0 16,17 0-16,-17 18 0,17-1 15,1 18-15,17 1 0,0-1 16,0 0-16,17 18 16,1-35-16,17-18 0,-17 18 15,17-18-15,-17 0 16,17-18-16,-17 0 0,-1-17 16,-17 17-16,18-17 0,-18 0 15,0-1-15,0 1 0,0 0 16,-18 0-1,1 70 1,17 71 0,0-36-16,17-17 0,-17 18 15,18-1-15,52 71 16,-52-88-16,-18-35 16</inkml:trace>
  <inkml:trace contextRef="#ctx0" brushRef="#br0" timeOffset="87079.95">26388 7691 0,'-18'-53'16,"18"17"-16,-17 19 15,17-1-15,-18 0 0,18 1 16,-18 17-16,1 0 16,-36 35-16,17 0 15,19 1-15,-1 17 0,0-1 16,18-16-16,18 34 15,17-17 1,1-53-16,-1 0 0,0 0 16,1-17-16,16-1 0,-16-17 15,-19-1-15,19 1 0,-19-18 16,1 0-16,0 18 16,-18-18-16,0 18 0,0 17 0,0 1 15,0 34 1,0 1-16,-18 52 15,18-17-15,0-17 16,0 105 0,18-18-1,17-35 1,0-70-16,-17-18 16,-1 0-16</inkml:trace>
  <inkml:trace contextRef="#ctx0" brushRef="#br0" timeOffset="87226.34">26829 7796 0,'0'0'0,"0"53"0,0 18 0,17-1 16,-17 1-16,18-18 0,0 0 16,-1 0-16,1 0 15,17-18-15,-35 0 0</inkml:trace>
  <inkml:trace contextRef="#ctx0" brushRef="#br0" timeOffset="92334.49">27623 7708 0,'-18'-17'15,"36"34"16,-18 36-15,17-18-16,-17 18 0,0-17 16,0 17-16,18 35 15,-18-53-15,0 0 16,17-17-16,-17 0 0,18-18 16</inkml:trace>
  <inkml:trace contextRef="#ctx0" brushRef="#br0" timeOffset="92584.66">27817 7708 0,'0'0'0,"17"0"16,18 0-16,-17 0 0,17 18 16,-17-1-16,-18 1 15,0 0-15,0 52 16,-18-34-16,1-19 15,-1 19-15,0-19 0,1 18 16,-1-17-16,18 0 16,0 17-16,18-35 15,17 0-15,-17 0 0,17 0 16,-17 0-16,35-35 16</inkml:trace>
  <inkml:trace contextRef="#ctx0" brushRef="#br0" timeOffset="92835.26">28063 7779 0,'36'-36'16,"-72"72"-16,107-89 0,-53 35 16,35 18-16,-18-17 15,0-1-15,0 18 16,-17 0-16,0 18 0,-18-1 15,0 1-15,0 17 0,-18 36 16,18-36-16,0 18 16,0-18-16,0 18 0,0-18 15,18 36 1,-1-53-16,1-1 0,-18 1 16,18-1-16</inkml:trace>
  <inkml:trace contextRef="#ctx0" brushRef="#br0" timeOffset="92985.74">28205 7973 0,'0'0'0,"17"0"16,19 0-16,-1 0 0,53-18 15,-35 1-15,17-1 16</inkml:trace>
  <inkml:trace contextRef="#ctx0" brushRef="#br0" timeOffset="97523.16">24888 8731 0,'-17'0'15,"-1"18"-15,1 0 16,-1-1-16,0 18 0,1-17 0,17 17 16,-18 1-16,18-19 15,0 19-15,0-1 16,0-18-16,18 1 0,-1 0 0,19-1 16,-19 1-16,18 0 15,1-18-15,17 0 16,-18 0-16,0 0 0,-17 0 15,-18-18-15,18 18 0,-18-18 16,-18 1-16</inkml:trace>
  <inkml:trace contextRef="#ctx0" brushRef="#br0" timeOffset="97694.36">24994 8890 0,'-17'88'15,"34"-176"-15,-34 211 0,17-87 0,0 17 16,0-18-16,0 0 16,-18 1-16,18 34 15,18-52-15,-18 17 0,17-35 16,1 18-16,0-18 0</inkml:trace>
  <inkml:trace contextRef="#ctx0" brushRef="#br0" timeOffset="97917.12">25206 8872 0,'-18'53'16,"36"-106"-16,-53 159 0,35-88 15,0 17-15,17-17 0,1-1 16,17 1-16,1 0 0,-1-18 15,-18 0-15,19 0 16,-1 0-16,0-18 16,-17 0-16,-18 1 0,0-1 15</inkml:trace>
  <inkml:trace contextRef="#ctx0" brushRef="#br0" timeOffset="98055.99">25347 8908 0,'0'70'0,"0"-140"0,0 193 0,0-52 16,18 35-16,-1-54 16,1-16-16,-18 17 15,18-36-15,-1 19 0</inkml:trace>
  <inkml:trace contextRef="#ctx0" brushRef="#br0" timeOffset="99135.33">26088 8837 0,'18'-18'16,"34"1"-1,-16 17-15,-1-18 0,0 1 16,1 17-16,-1-18 0,-17 18 15,34 0-15,-34 0 16,-18 18-16,0-1 16,0 1-16,0 17 15,0 0-15,-18 1 0,18 17 16,-17 52 0,17-69-16,17 34 15,-17-52-15,18 0 16,-18-1-16,18 1 0,-18-1 0</inkml:trace>
  <inkml:trace contextRef="#ctx0" brushRef="#br0" timeOffset="99310.69">26158 9137 0,'71'-18'15,"-36"18"-15,1-17 16,17-1-16,-18 18 0,18-18 16,-18 1-16,0-1 15,18-17-15,-35 35 16</inkml:trace>
  <inkml:trace contextRef="#ctx0" brushRef="#br0" timeOffset="99596.1">26688 8837 0,'0'0'0,"17"0"0,1 0 16,17 0-16,-17 18 0,-1-1 0,1 1 16,-18 0-16,18 17 15,-18-17-15,0 17 16,0-18-16,0 1 0,-18 17 15,18-17-15,-18 0 16,18 17-16,0-17 0,0-1 16,18-17-16,-18 18 15,18-18-15,-1 18 16,1-18 0,0 0-16,-1 0 0,1 0 15</inkml:trace>
  <inkml:trace contextRef="#ctx0" brushRef="#br0" timeOffset="103005.3">27499 8890 0,'0'-18'16,"35"1"-1,-17 17-15,0-18 0,17 18 16,0-18-16,0 18 15,-17-17-15,17 17 0,1 0 16,-19 0-16,19 0 0,-19 0 16,1 17-16,-18 1 0,17 17 15,-17 1-15,0-1 0,0 18 16,-17 0-16,17 0 16,0 0-16,0 0 0,0-18 15,0 0-15,17 0 0,-17-17 16,18 0-16,0-1 0,-1 1 15,1-18-15</inkml:trace>
  <inkml:trace contextRef="#ctx0" brushRef="#br0" timeOffset="103171.92">27623 9208 0,'0'0'0,"17"0"0,1 0 15,17-18-15,0 18 0,1-18 16,-1 1-16,18-1 16,-18 18-16,0-18 0,-17 18 15,17-17-15</inkml:trace>
  <inkml:trace contextRef="#ctx0" brushRef="#br0" timeOffset="103416.9">28187 8837 0,'0'18'15,"-18"-1"-15,1 19 0,17-19 16,0 1 0,0 17-16,0-17 0,0 17 0,17-17 15,36 17 1,-35-17-16,17-1 0,0-17 15,-17 0-15,17 0 0,-17 0 0,17-17 16,-17-1 0,-18-17-16</inkml:trace>
  <inkml:trace contextRef="#ctx0" brushRef="#br0" timeOffset="103539.78">28310 9102 0,'0'70'0,"0"-17"0,0-176 0,18 370 16,0-194-16,-1-53 16,1 70-16,0-35 0,-18-35 15</inkml:trace>
  <inkml:trace contextRef="#ctx0" brushRef="#br0" timeOffset="110853.13">5133 13511 0,'-18'0'47,"36"0"93,35 0-124,-18 0-16,0 0 0,18 0 15,0 0-15,124 0 16,-89-17-16,18 17 16,17-18-16,1 0 0,-1 18 15,1-17-15,-1-1 0,0 1 16,-17-1-16,0 18 0,-18-18 16,-17 18-16,-1 0 15,-34 0-15,-1 0 0,0 0 16</inkml:trace>
  <inkml:trace contextRef="#ctx0" brushRef="#br0" timeOffset="112125.85">15628 10954 0,'-18'0'16,"36"0"-16,-18 0 16,53 17-1,18-17-15,17 18 0,0-18 16,35 18-16,1-18 0,17 0 16,-18 0-16,19 0 15,-19 0-15,1 0 0,-19-18 16,-16 18-16,-19 0 0,-17 0 15,-18 0-15</inkml:trace>
  <inkml:trace contextRef="#ctx0" brushRef="#br0" timeOffset="114444.25">25682 9913 0,'0'-18'16,"0"36"-16,18-36 0,0 1 0,17-1 16,0 18-16,89-35 15,-54 35-15,-17 0 16,18 0-16,-36 0 0,35 0 15,-70 18-15,18-1 16,-18 18-16,-18-17 0,1 17 16,-19 1-16,19-19 0,-18 54 15,17-36 1,36 0-16,-1-17 16,18 0-16,1 17 0,-19-17 15,19-18-15,-19 17 0,-17 1 16,0-1-16,-17 1 0,-19-18 15,1 18-15,-18-1 0,-17 1 16,-54-18 0,71 18-16,0-18 0,36 0 15,-1 0-15,53 0 16,1-18-16</inkml:trace>
  <inkml:trace contextRef="#ctx0" brushRef="#br0" timeOffset="114655.84">26617 10089 0,'35'18'0,"1"-18"0,-107-18 0,177 54 15,-71-19-15,0 1 0,18 0 16,-17-1-16,17 1 0,0-18 15,-18 18-15,0-18 16,-17 17-16,-1-17 0,1 0 16</inkml:trace>
  <inkml:trace contextRef="#ctx0" brushRef="#br0" timeOffset="114846">27058 10019 0,'-53'53'16,"106"-106"-16,-141 123 0,53-34 0,-1-1 0,19 0 15,-19-17-15,19 17 16,-1-17-16,18-1 0,0 1 16,0 0-16,18-18 0,17 0 15,0 0-15</inkml:trace>
  <inkml:trace contextRef="#ctx0" brushRef="#br0" timeOffset="115202.71">27358 9878 0,'70'0'15,"-140"0"-15,176 0 16,-71 0-16,0 0 0,1 17 15,-19-17-15,1 0 0,0 0 16,-18 18-16,-18 0 16,-35 17-1,35-17-15,1 17 0,17-17 16,0 34-16,53 1 16,52 0-1,-16-17 1,-54-19-16,-17 18 15,-36-17-15,0 0 16,-35-1-16,0 1 16,1 0-16,-19-1 0,18 1 15,0 0-15,0-1 0,0-17 16,18 18-16,0-18 0,17 18 16</inkml:trace>
  <inkml:trace contextRef="#ctx0" brushRef="#br0" timeOffset="149365.64">2558 14429 0,'0'-18'15,"0"0"1,17 18 0,1 0-16,0 18 0,-1 35 15,1-18-15,-1 0 16,1 18-16,0 0 0,-1 0 15,-17 53-15,0-71 16,0 1-16,0-1 0,0-17 16,0-54-1,-17-34 1,-1 17 0,18 0-16,0 18 0,0-89 15,0 89-15,18-18 16,-1 18-16,19-36 15,-19 71-15,1 0 16,17 35 0,-17 1-16,0-1 0,-18 35 15,0-17-15,17 18 0,-17-18 16,0 17-16,18-17 0,-18 0 16,0-17-16,0-1 0,17 0 15,-17 0-15,0-17 0,0 0 16</inkml:trace>
  <inkml:trace contextRef="#ctx0" brushRef="#br0" timeOffset="149880.43">3122 14552 0,'0'0'0,"-18"0"0,36 0 15,0 18 1,17-1 0,18 36-16,-18-17 15,18-1-15,-18-18 0,1 19 16,-1-1-16,0-17 0,1 17 16,16 0-1,-34-17-15,0 0 16,-1-1-1,-34-34 1</inkml:trace>
  <inkml:trace contextRef="#ctx0" brushRef="#br0" timeOffset="150083.52">3493 14570 0,'-18'35'0,"0"-17"16,54-71-16,-107 141 0,53-35 0,1-18 16,-36 36-16,35-36 15,0 0-15,18 1 0,-17-19 16,17 1-16,0-1 0,17 1 16</inkml:trace>
  <inkml:trace contextRef="#ctx0" brushRef="#br0" timeOffset="150564.95">3775 14570 0,'0'0'16,"0"17"-16,0 54 16,0-36-1,0 18-15,17 0 0,-17-18 16,0 18-16,18-17 0,-18-1 15,18-18-15,-18 1 0,17 0 16,1-36 0,-18-35-1,18 18-15,-18-18 16,17 0-16,-17 18 0,18-53 16,-18 52-16,17 19 15,19-1 1,-36 36-16,35 35 15,-35-18-15,18 18 16,-18-18-16,17 18 0,1-18 16,-18 1-16,18-1 0,-18 0 15,0 0-15,17 1 16,-17-19-16,0 1 0</inkml:trace>
  <inkml:trace contextRef="#ctx0" brushRef="#br0" timeOffset="152357.19">6315 14658 0,'17'18'15,"54"-18"1,-36 17-16,18-17 16,0 0-16,0 0 0,0 0 15,-18 0-15,18 0 16,-18-17-16,1 17 0,-1 0 16,0-18-1,-35 0-15</inkml:trace>
  <inkml:trace contextRef="#ctx0" brushRef="#br0" timeOffset="152522.07">6720 14464 0,'0'0'0,"0"18"0,0 34 16,-17 1-16,-54 88 15,54-88 1,-1 0-16,0-17 0,1-1 15,17 0-15,-18-17 0,0-1 16</inkml:trace>
  <inkml:trace contextRef="#ctx0" brushRef="#br0" timeOffset="152718.6">6456 14482 0,'53'105'16,"-106"-210"-16,123 263 16,-52-122-16,17 16 0,1 1 15,-1-17-15,0 17 0,0-18 16,1 0-16,-19 0 0,19-17 16,-19 17-16,1-17 15,-18 0-15</inkml:trace>
  <inkml:trace contextRef="#ctx0" brushRef="#br0" timeOffset="153458.63">9049 14288 0,'0'-18'0,"0"0"16,0 1-16,0-1 0,0 0 15,-18 1-15,0 17 0,1-18 16,-36-17 0,18 35-16,-1 0 0,1 17 15,0 1-15,0 17 0,17 1 16,0 17-16,1 88 15,34 17 1,1-87-16,0 17 0,17-35 16,0 18-16,-17-36 0,17 18 15,-17-36-15,-1 19 0,1-19 16,-18 1-16,0-36 16</inkml:trace>
  <inkml:trace contextRef="#ctx0" brushRef="#br0" timeOffset="153600.93">8714 14728 0,'53'0'15,"-106"0"-15,141 18 0,-53-18 16,0 0-16,18 0 0,-17 0 16,-1 0-16,18 18 0,0-18 15,-36 17 1</inkml:trace>
  <inkml:trace contextRef="#ctx0" brushRef="#br0" timeOffset="153941.07">9366 14658 0,'0'0'16,"18"0"-16,0 0 15,-1 0-15,36 35 16,-35-17-16,52 35 15,-34-18-15,-1-17 16,35 35 0,-17-18-1,-53-17-15,18-18 16</inkml:trace>
  <inkml:trace contextRef="#ctx0" brushRef="#br0" timeOffset="154118.67">9666 14640 0,'-35'53'15,"70"-106"-15,-70 124 0,0-36 0,17 0 16,0 1-16,1-1 0,-1-17 16,18 17-16,-18 0 0,18-17 15,-17-1-15,17 1 16,17-18-1</inkml:trace>
  <inkml:trace contextRef="#ctx0" brushRef="#br0" timeOffset="154468.12">10248 14288 0,'0'0'0,"0"-18"0,0-17 0,0-1 16,-17 19-16,-1-1 0,-17-17 16,17 35-16,0 0 15,-17 0-15,17 17 0,-17 1 16,-18 123-1,53-88 1,0 18-16,0-1 0,0 1 0,18-1 16,0-17-16,-1 18 0,18-18 15,1-18-15,-1 18 0,0-35 16,18 34 0,-35-34-16,-1-18 0,-17 18 15</inkml:trace>
  <inkml:trace contextRef="#ctx0" brushRef="#br0" timeOffset="154629.58">10072 14746 0,'0'0'0,"35"0"0,0 0 0,18 0 15,-17 0-15,-1 0 0,18 0 16,-36 0-16,19-18 15,-19 18-15</inkml:trace>
  <inkml:trace contextRef="#ctx0" brushRef="#br0" timeOffset="157405.54">1976 16228 0,'0'17'0,"17"1"16,-17 17-16,35 18 0,18 106 15,-17-71-15,-19 0 16,19 18-16,-19-18 0,1 1 16,0-1-16,-1-35 15,1 0-15,-18-36 0,0 19 16,0-19-16,0-34 16,-35-54-1,17 18-15,0 0 16,1 0-16,-1-35 0,0 18 15,1-19-15,-1 1 0,0 0 16,1-18-16,17 36 0,0-1 16,17 18-16,19 18 15,-19 17-15,19 18 0,-1 0 16,0 18-16,18-1 0,-18 19 16,1-1-16,-1 18 0,-17 0 15,-1-18-15,-17 18 0,0 18 16,-17-54-16,-1 18 15,0-17-15,-17 0 16,17-18-16,1 17 0,-19-17 16,19-17-16</inkml:trace>
  <inkml:trace contextRef="#ctx0" brushRef="#br0" timeOffset="157816.98">2646 16316 0,'0'0'0,"-35"18"16,17-1 0,-17 54-1,17-36-15,18 0 16,0 1-16,0-1 0,0 0 0,18 0 15,-1-17-15,1 0 0,17-18 16,-17 0-16,17 0 16,-17 0-16,17-18 0,-17-17 15,-1 17-15,-17-17 0,0 0 16,0 17-16,0-17 0,0-1 16,-17 19-16,-1-18 15,0 17 1,18 36-16,0 34 31,18-16-31,0-1 0,-1-17 0,1 17 16,0 0-16,-1-17 15,19-1-15,34 19 0,-35-36 16,-17 0-16</inkml:trace>
  <inkml:trace contextRef="#ctx0" brushRef="#br0" timeOffset="158194.87">3052 16404 0,'-18'0'0,"36"0"0,-54 35 16,19 36 0,17-36-16,0 1 0,17-1 15,19 0 1,-1 0-16,0-35 0,0 0 15,-17 0-15,0-17 0,17-19 16,-17 19-16,-18-18 0,17-1 16,-17 1-16,-17 0 0,-1-1 15,0-16-15,-17 16 16,17-17-16,-35 18 0,18-18 16,0 0-16,-18 36 0,35-19 15,1 19-15,-1 17 16,18 17-16,18 19 0,-1-1 15,1 0-15,17 18 0,-17 0 16,17-18-16,0 18 16,1 0-16,-1 0 0,18-18 15,-18 1-15,0-19 0,18 18 16,18-17-16</inkml:trace>
  <inkml:trace contextRef="#ctx0" brushRef="#br0" timeOffset="158606.89">3510 16387 0,'-53'52'16,"106"-104"-16,-123 140 0,52-53 16,0 0-16,18 18 0,0-18 15,0-17-15,18 17 0,0-17 16,17-18-16,18 0 15,-18 0-15,0-18 16,-17 1-16,17-19 0,-17 1 16,0 0-16,-1 0 0,-17-36 15,0 36-15,-17-18 16,-19 18-16,19-18 0,-19-18 16,1 18-16,-18 0 15,18 0-15,0 18 0,17 17 16,0 18-1,18 36-15,0-1 0,18 18 16,0 0-16,17 17 0,-17-17 16,17 0-16,0 0 15,-17 0-15,17-18 0,0 1 16,1-1-16,-1-17 0,-18-1 16,19 1-16,-19-1 0,19-17 15,-36-17-15,0-1 16</inkml:trace>
  <inkml:trace contextRef="#ctx0" brushRef="#br0" timeOffset="159073.45">3792 16475 0,'36'35'16,"-72"-70"-16,72 88 16,-19-36-16,-17 1 0,18-18 15,0 0-15,-18-18 31,0 1-15,-18-1-16,18 0 16,0 1-1,0-1-15,18 18 16,-1 0-16,1 18 16,-1-18-16,1 17 15,-18 1-15,18-18 0,17 53 16,-35-18-1,18 0-15,-1 18 0,1 0 16,17 18-16,-17-1 0,0 1 16,-1-18-16,1 0 0,-1 0 15,-17-18-15,0 0 0,-17 1 16,-1-1-16,1-18 0,-1 1 16,-17-18-16,-1 0 0,19-18 15,-19-17-15,19 0 16,-1 0-16,0-18 15,18-18-15,0 18 0,18-17 0,17 17 16,1-18-16,-1 18 16,0 18-16,36-36 15,-36 36-15,0 18 0,-17 17 16,0 0-16,-18 17 16</inkml:trace>
  <inkml:trace contextRef="#ctx0" brushRef="#br0" timeOffset="159824.01">4886 16439 0,'18'53'16,"-36"-106"-16,53 142 0,-17-36 15,0-1-15,-1 19 0,1 0 16,-1-1-16,1-17 0,0 18 16,-18-18-16,0-18 0,0-18 15,17 1-15,-17 0 16,-17-18-16,-1-18 15,18-17-15,-18-18 16,1 0-16,17 0 0,-18-17 16,18-89-16,0 71 15,18-1-15,-18 19 16,35-1-16,53-17 16,36 106-1,-71 52 1,-36-34-16,1 16 0,-18 37 15,-35-54 1,17 0-16,-35 0 0,0 1 16,0-19-16,0 1 0,18-18 15,0 18-15,0-18 0,17-18 16,0 0-16,18 1 0,0-19 16</inkml:trace>
  <inkml:trace contextRef="#ctx0" brushRef="#br0" timeOffset="161966.74">8343 16245 0,'-17'-17'16,"17"-1"-16,-18 18 16,0 0-16,-17 0 0,17 0 15,1 0-15,-19 18 16,19 17-16,-1-17 0,18 35 0,0-18 16,0 0-16,18 18 15,-1-18-15,19 1 0,-1-1 16,0-17-16,1 17 15,-1-18-15,0 1 0,-17 0 0,17 17 32,-53 0-32,-52-17 31,52-18-31,-17 0 0,-36 0 16,54 0-1</inkml:trace>
  <inkml:trace contextRef="#ctx0" brushRef="#br0" timeOffset="162159.57">8696 16351 0,'53'18'15,"-35"-18"-15,34 18 16,-16-18-16,-1 0 15,0 0-15,-17-18 0,17 18 16,-17-18-16,-1 18 0,1-17 16,-18-1-16</inkml:trace>
  <inkml:trace contextRef="#ctx0" brushRef="#br0" timeOffset="162332.59">8802 16051 0,'0'53'0,"0"-106"0,0 177 0,17-54 16,-17-17-16,18 18 0,0-1 15,-18 1-15,17 0 16,1-19-16,17 1 0,18 53 16</inkml:trace>
  <inkml:trace contextRef="#ctx0" brushRef="#br0" timeOffset="162592.79">9102 16704 0,'17'0'16,"-17"18"-16,0-1 0,0 1 16,-17-18-1,17-18-15,0 1 16,-18-36-1,18 17-15,0 1 16,18 0-16,17-18 16,-17 18-16,17 17 15,-17 0-15,-1 18 0,1-17 16,-1 17-16,1 0 0,0 17 16,-1 1-16,19 17 15</inkml:trace>
  <inkml:trace contextRef="#ctx0" brushRef="#br0" timeOffset="162683.03">9419 16598 0,'0'0'0,"0"18"0,18-1 15,-1 1-15,1 0 0,-18-1 16</inkml:trace>
  <inkml:trace contextRef="#ctx0" brushRef="#br0" timeOffset="162842.4">9437 16351 0,'0'0'16,"0"-17"-16,17 17 0,1 0 16,0 17-16,-1-17 15,19 0-15</inkml:trace>
  <inkml:trace contextRef="#ctx0" brushRef="#br0" timeOffset="163227.09">9737 16439 0,'0'0'0,"-18"18"16,0 17-16,1 1 0,17-1 0,0 0 15,0 0-15,0 1 16,0-19-16,17 1 0,36 17 15,-35-35-15,17 0 16,1-17-16,-19-1 0,18-17 16,-17-1-16,0-87 15,-18-18 1,-36 17 0,1 54-16,-18-54 15,18 54-15,0 17 16,-1 35-16,19 1 0,-1 17 15,18 35-15,18 71 16,-1-36 0,1 1-16,35 70 15,-18-53-15,18-35 0,-18 0 16,18 0-16,0 0 16,-17-18-16,34 18 15,-52-35-15,-1-1 0,1-17 0</inkml:trace>
  <inkml:trace contextRef="#ctx0" brushRef="#br0" timeOffset="163792.15">10248 16492 0,'0'18'16,"0"-36"-16,18 36 0,-1 0 16,1-18-16,70 0 15,1-36 1,-54-17 15,-70 1-15,-54 34-1,-17 53 1,54 18 0,52-18-16,17 1 15,1-1-15,17-17 16,18-1-16,35 1 15,-35-1-15,0-17 0,-18 0 16,1 18-16,-1-18 0,-17 18 16,-1-18-16,1 17 0</inkml:trace>
  <inkml:trace contextRef="#ctx0" brushRef="#br0" timeOffset="164509.06">11412 16281 0,'0'-36'16,"0"72"-16,0-89 0,-17 35 15,-1 1 1,-17-1-16,17 18 0,-17 18 16,-36 17-16,1 53 15,70 0 1,88-17 15,71-36-15,17-17-1,-141-1-15,1 1 16,-19 0-16,-34-1 16,-1 1-16,-35-1 0,0 19 15,0-19-15,0 1 0,-70 35 16,70-53-16,18 18 15,-18-18-15</inkml:trace>
  <inkml:trace contextRef="#ctx0" brushRef="#br0" timeOffset="166063.15">8978 17727 0,'-17'-18'0,"-36"-17"16,35 35-16,-17-17 15,-71 17 1,71 0-16,-18 17 0,0 36 16,35-18-1,1-17-15,34 70 16,18-53-16,1-17 16,-1 17-16,36 18 15,-36-35-15,-18 17 0,19-17 16,-19 17-16,-17-17 0,0-1 15,0 1-15,-17 0 16,-1-18-16,-17 17 16,0-17-16,17 0 0,-17 0 15,-1 0-15,19-17 16</inkml:trace>
  <inkml:trace contextRef="#ctx0" brushRef="#br0" timeOffset="166260.34">9296 17851 0,'53'17'16,"-106"-34"-16,159 52 0,-89-35 15,36 0-15,-18 0 0,1 0 16,-1 0-16,0 0 0,-17 0 15,-18 17-15</inkml:trace>
  <inkml:trace contextRef="#ctx0" brushRef="#br0" timeOffset="166377.14">9331 18080 0,'35'18'15,"-70"-36"-15,88 36 0,-18-18 0,0-18 16,18 18-16,-17-18 15,17 1-15</inkml:trace>
  <inkml:trace contextRef="#ctx0" brushRef="#br0" timeOffset="166692.73">9790 17657 0,'17'0'0,"-34"0"0,70 0 0,-1 0 16,-16 0-16,-1 0 0,0 17 15,1 18-15,-1-17 0,-18 17 16,1 1-16,-18 17 0,0-1 16,0 1-16,-18 0 0,1-17 15,-18 52 1,-1-35-1,36-36-15,0 19 16,18-36-16,17 17 0,0-17 0,1 0 16,17 0-16,-18-17 15,18 17-15,-18-18 0,0 18 16,-17 0-16,0 0 0</inkml:trace>
  <inkml:trace contextRef="#ctx0" brushRef="#br0" timeOffset="171602.06">15716 14623 0,'0'70'15,"0"-140"-15,18 193 16,-18-88-16,0 18 0,18-17 15,-18 17-15,0-18 0,0-18 16,0 19-16,0-19 16,0-34-1,0-36 1,-18 18-16,18-1 16,18-34-16,-18 34 15,17 1-15,1 0 0,-1 0 16,1 17-16,0 0 15,-1 18-15,19 0 0,-19 0 0,1 18 16,0 0-16,-1 17 16,1 0-16,-18 18 0,17-18 15,-17 1-15,0 17 0,18-18 16,-18 0-16,0 18 16,18-18-16,-18-17 15,17-18-15</inkml:trace>
  <inkml:trace contextRef="#ctx0" brushRef="#br0" timeOffset="172400.08">16422 14781 0,'17'0'31,"19"0"-15,-19 0 0,1 0-16,17 0 0,36 18 15,-36-18-15,0 0 16,-17 0-16,17 0 0,-17 0 15,0 0-15,-18-18 0,17 18 16,-34 0-16</inkml:trace>
  <inkml:trace contextRef="#ctx0" brushRef="#br0" timeOffset="172616.53">16545 14482 0,'0'70'15,"0"-35"-15,0 18 0,18 0 16,-18 0-16,18 71 0,-18-71 16,0-1-16,0-16 15,17-1-15,-17 0 0,18-17 16,-1-18-16</inkml:trace>
  <inkml:trace contextRef="#ctx0" brushRef="#br0" timeOffset="172904.42">16739 14499 0,'36'0'0,"-72"0"0,125 0 16,-54 0-16,0 18 0,0-1 16,-17 1-16,0 17 0,-18-17 15,17 17-15,-17 1 16,-17 16-16,-1-16 0,0-1 0,18 0 16,-17-17-16,-1 35 15,18-35-15,18-1 16,-1 1-16,1-1 0,35 1 15,-35-18-15,17 0 16,-18 18-16,19-18 0,-19 0 16</inkml:trace>
  <inkml:trace contextRef="#ctx0" brushRef="#br0" timeOffset="173299.59">17198 15046 0,'0'106'16,"0"-212"-16,0 265 0,18-89 15,-18-34-15,17 16 0,-17-16 16,18-1-16,-1-35 16,-17 18-16,0-36 15,-17-17 1,-1-1-16,18 1 0,-17 0 15,17-18-15,0 18 0,0-18 16,17 0-16,-17 0 0,35 0 16,-17 18-16,0 0 15,17 17-15,0 18 0,-17 0 16,35 18-16,0 70 16,-88 18-1,-18-71 1,17-18-1,1 1-15,-53-18 16,53-18 0,52 1-1,18-1-15</inkml:trace>
  <inkml:trace contextRef="#ctx0" brushRef="#br0" timeOffset="173504.77">17639 14852 0,'18'0'0,"52"18"16,-17-18-1,35 17 1,-53-17-16,1 0 0,-1 0 15,-17 0-15,-1 0 0</inkml:trace>
  <inkml:trace contextRef="#ctx0" brushRef="#br0" timeOffset="174017.27">18309 14499 0,'18'-17'16,"-36"34"-16,53-52 0,-35 0 0,18-1 16,-18 19-16,18-19 15,-18-16 1,-18 16-16,18 19 0,-18 17 15,18-18-15,-17 18 16,-1 18-16,1-1 0,-1 1 16,0 35-16,1 0 0,17 0 15,0 17-15,0-17 0,0 18 16,0-1-16,17-17 0,1 18 16,0-36-16,-1 18 15,1 0-15,-1-18 0,1-17 0,-18 17 16,18-17-16,-18-1 15,0 1-15,0 0 0,-18-18 16,0 0-16</inkml:trace>
  <inkml:trace contextRef="#ctx0" brushRef="#br0" timeOffset="174155.74">18221 14852 0,'0'0'16,"71"0"-16,-19 18 0,-16-18 15,-1 0-15,36 0 16,-54 0-16,1 0 16</inkml:trace>
  <inkml:trace contextRef="#ctx0" brushRef="#br0" timeOffset="178978.65">15663 15716 0,'0'-17'31,"36"-1"-16,-19 18-15,36-18 16,-18 18 0,36 0-16,-18 0 0,0 0 15,0 0-15,194 18 16,-159-18 0,35 0-16,1 0 0,-1 0 15,36-18-15,0 18 0,0 0 16,-18 0-16,17 0 0,-16 0 15,-19 18-15,0-18 0,1 18 16,-1-1-16,-17-17 0,-18 18 16,18-18-16,-18 18 15,-17-18-15,0 0 16,-18 0-16,-18 17 0,-18-17 0,1 0 16,0 0-16,-36 0 15,0 0 1</inkml:trace>
  <inkml:trace contextRef="#ctx0" brushRef="#br0" timeOffset="179595.73">17427 16034 0,'0'0'16,"0"-18"-16,18 0 0,-18 1 0,18 17 15,-18-18-15,0 1 0,-18 17 16,0-18-16,1 18 16,-19 0-16,1 0 0,0 0 15,-1 18-15,-16-1 16,16 1-16,1-1 0,0 1 0,17 17 16,0-17-16,18 35 15,36 0 1,-1-18-16,18-17 0,0-1 15,0 1-15,0 0 0,0-1 16,0 1-16,-18 0 0,0-1 16,-17 1-16,-18 0 15,-18-1-15,-17 1 0,0-18 16,-18 17-16,0-17 16,-18 18-16,18 0 0,-17-18 15,-1 17-15</inkml:trace>
  <inkml:trace contextRef="#ctx0" brushRef="#br0" timeOffset="181252.14">19350 15487 0,'18'0'16,"34"0"-1,-34 0-15,17 0 16,1 0-16,-1 0 0,0-18 0,-17 18 16,17 0-16,0 0 15,-17 0-15,0 0 0,-1 0 16</inkml:trace>
  <inkml:trace contextRef="#ctx0" brushRef="#br0" timeOffset="181452.87">19579 15275 0,'18'71'31,"-36"-142"-31,36 195 0,-18-89 0,0 18 0,17-18 16,-17 18-16,18 35 15,0-70-15,-1 17 0,-17-17 16,18 17-16,0-35 16</inkml:trace>
  <inkml:trace contextRef="#ctx0" brushRef="#br0" timeOffset="181766.45">20108 15187 0,'0'18'31,"18"35"-15,-18-18-16,18 0 0,-18 18 15,0-18-15,17 18 0,-17 0 16,18 0-16,-18 0 0,18-18 15,-1 18-15,-17-17 0,18-1 16</inkml:trace>
  <inkml:trace contextRef="#ctx0" brushRef="#br0" timeOffset="183164.47">22278 15275 0,'18'18'16,"52"52"0,-35-34-16,18-1 0,0 18 15,0-18-15,0 1 16,-18-1-16,18 0 0,-17-17 15,-1 17-15,18 18 16,-36-35-16,1-1 0,-18 1 16</inkml:trace>
  <inkml:trace contextRef="#ctx0" brushRef="#br0" timeOffset="183331.18">22701 15363 0,'-35'18'0,"0"17"16,-36 36-16,36-36 15,17 18-15,-17-18 0,17 18 16,18-17-16,-17-1 0,17 0 16,0-17-16</inkml:trace>
  <inkml:trace contextRef="#ctx0" brushRef="#br0" timeOffset="184628.9">23954 14640 0,'0'18'0,"0"0"0,0 34 16,0-16-16,0-1 0,0 71 31,0-71-31,0 0 0,0 1 0,0-1 16,0-17-16,0-1 16,0-34-16,17-36 15,-17 0 1,18 18-16,0-18 0,-1 17 15,1-17-15,-1 0 0,1 18 16,17 0-16,-17 0 0,0 17 16,-1 18-16,1 0 0,0 18 15,-18-1-15,17 19 16,-17 16-16,0-16 0,0 17 16,0 0-16,0-18 0,0 0 15,0 0-15,0 1 0,18-1 16,-18-17-16,0-1 0,0 1 15,17-18-15</inkml:trace>
  <inkml:trace contextRef="#ctx0" brushRef="#br0" timeOffset="184922.61">24589 14834 0,'17'-17'15,"1"17"-15,0 0 16,17 0-16,0 0 0,18 0 0,-18 0 15,1 0-15,-1 17 0,-18-17 16,19 0-16,-19 0 16,1 0-16,-36 0 15</inkml:trace>
  <inkml:trace contextRef="#ctx0" brushRef="#br0" timeOffset="185088.91">24783 14623 0,'0'35'16,"0"-70"-16,0 105 0,0-17 16,17 35-16,1-52 15,-18 17-15,18-18 0,-1 0 16,1 0-16,-1 1 16,-17-19-16,36 1 15</inkml:trace>
  <inkml:trace contextRef="#ctx0" brushRef="#br0" timeOffset="185365.98">25100 14411 0,'0'0'0,"35"18"0,18-1 16,-17 1-16,-1 17 0,0-17 15,-17 17-15,-1 0 0,1 1 16,-18 17-16,-18-18 0,18 0 16,-17 18-16,-1-18 0,1 1 15,-1-1-15,0 0 0,18-17 16,0 17-16,0-17 16,18-1-16,0 1 0,-1 0 15,1-18-15,17 0 0,0 0 16,1 0-16,-19-18 0</inkml:trace>
  <inkml:trace contextRef="#ctx0" brushRef="#br0" timeOffset="185724.37">25594 14975 0,'18'106'16,"-36"-212"-16,36 265 0,-1-88 0,1-18 15,-18-18-15,18 18 0,-1-36 16,-17 36-16,0-88 31,-35-53-15,35 35-16,0-70 16,0 52-1,18 0-15,-1 1 0,1 17 0,0 0 16,52 18-1,-52 17-15,70 71 16,-70-35-16,-1 35 16,-17-18-16,0 0 0,0-17 15,-17 17-15,-1-17 0,0-1 16,1-17-16,-19 18 0,1-18 16,17-18-1,1 1-15</inkml:trace>
  <inkml:trace contextRef="#ctx0" brushRef="#br0" timeOffset="185934.96">26106 14781 0,'0'0'0,"17"0"0,18 18 0,1-18 16,-1 0-16,0 0 0,1 0 15,-1 0-15,0 0 0,0 0 16</inkml:trace>
  <inkml:trace contextRef="#ctx0" brushRef="#br0" timeOffset="186175.33">26705 14358 0,'0'-18'0,"0"36"0,-17-71 16,-36 18 0,-18 70-1,18 106 1,36-88-16,34 18 0,19 140 15,52-34 17,-35-89-17,-53-53-15,0-17 0</inkml:trace>
  <inkml:trace contextRef="#ctx0" brushRef="#br0" timeOffset="186324.95">26405 14887 0,'53'-17'16,"-106"34"-16,159-34 0,-70 17 0,16-18 0,1 18 16,0 0-16,18 18 0,-18-18 15,-18 0-15,0 0 16,-17 17-16,-18 1 16</inkml:trace>
  <inkml:trace contextRef="#ctx0" brushRef="#br0" timeOffset="186758.5">23795 15434 0,'18'0'15,"-1"0"-15,18-18 16,18 18-16,18 0 0,123-17 16,-71 17-16,36-18 15,0 18-15,35-18 0,212 1 16,-195 17 0,1-18-16,-18 18 0,0 18 15,-35-1-15,-18-17 0,-35 18 16,-18 0-16,0-18 0,-35 17 15,-35-17-15,-1 0 0</inkml:trace>
  <inkml:trace contextRef="#ctx0" brushRef="#br0" timeOffset="187162.44">25700 15575 0,'-71'0'16,"142"0"-16,-177 0 0,88 18 0,-17-1 15,35 1-15,-18 0 16,18 17-16,18 0 0,0 1 16,-1-1-16,36 0 0,-17 0 15,17 1-15,-18-1 0,0-17 16,0 17-16,-17-18 0,0 19 16,-18-1-16,-18-17 15,-17-18-15,-1 17 0,-16-17 16,16 0-16,-17 0 15,18 0-15,-71-17 16,89-1 0,34 0-16</inkml:trace>
  <inkml:trace contextRef="#ctx0" brushRef="#br0" timeOffset="187669.74">27534 15363 0,'18'18'15,"0"-18"-15,17 0 16,0 0-16,18 0 0,0-18 15,70 1 1,-87 17-16,17 0 0,-36-18 16,1 18-16,-18-17 15</inkml:trace>
  <inkml:trace contextRef="#ctx0" brushRef="#br0" timeOffset="187836.43">27693 15258 0,'0'0'0,"18"35"0,17 0 16,-17 18-16,-1 0 0,1 0 15,0-18-15,17 53 16,-18-70-16,19 17 0,-19-17 16,1 0-16</inkml:trace>
  <inkml:trace contextRef="#ctx0" brushRef="#br0" timeOffset="188045.58">28487 15064 0,'0'0'0,"17"70"0,19 36 0,-19-18 15,19 0-15,-19-17 0,19 0 16,16-1-16,-16-17 16,-19 0-16,19-18 0,-19 0 15</inkml:trace>
  <inkml:trace contextRef="#ctx0" brushRef="#br0" timeOffset="200609.96">15840 17392 0,'-36'0'15,"19"0"-15,34 0 32,19 0-17,-19-18-15,1 18 0,17 0 16,-17-17-16,17 17 0,0 0 16,1 0-16,-19 0 0,36 0 15,-17 0 1,-36 17-16,17-17 15,-17 18-15,0 0 16,0 35 0,0-36-16,0 1 0,0 17 0,0 53 15,0-52-15,18 34 16,0-52 0,-18 17-16,17-17 0,1-1 15,-1 1-15</inkml:trace>
  <inkml:trace contextRef="#ctx0" brushRef="#br0" timeOffset="200792.58">15981 17709 0,'17'0'0,"1"-17"15,0 17-15,17-18 0,-17 1 16,17 17-16,0-18 0,-17 18 16,17 0-16,0 0 15,1 0-15</inkml:trace>
  <inkml:trace contextRef="#ctx0" brushRef="#br0" timeOffset="201150.79">16669 17515 0,'17'0'32,"19"0"-17,-19 0-15,19-17 0,-19 17 16,19 0-16,-19 0 15,18 0-15,18 0 16</inkml:trace>
  <inkml:trace contextRef="#ctx0" brushRef="#br0" timeOffset="201349.04">16792 17339 0,'0'35'16,"0"-70"-16,0 88 0,0-18 0,0-17 0,0 17 15,18 0-15,-18 18 0,0-17 16,0 17-16,18-18 16,-18 0-16,17-17 0,-17-1 15,0 1-15,18 0 0</inkml:trace>
  <inkml:trace contextRef="#ctx0" brushRef="#br0" timeOffset="202422.94">17339 17392 0,'-35'0'16,"35"18"-1,-18-1-15,0 1 0,18 0 16,-17-1-16,-1 18 0,18 1 15,-17 70-15,17-54 16,0-16-16,17-1 0,1 0 16,17-17-16,-17 0 0,17-18 15,18 0-15,-18 0 16,1-18-16,16-17 0,-16-1 16,-1-17-16,0-52 15,-35 16-15,0 54 16,-17 0-16,-19 17 0,1 1 15,0-1-15,-18 18 16,18 0-16,-1 0 0,1 0 16,0 18-16,17-1 0,0 1 15</inkml:trace>
  <inkml:trace contextRef="#ctx0" brushRef="#br0" timeOffset="202980.72">17956 17551 0,'0'0'16,"18"0"-16,0 0 15,17 0-15,18 17 16,-18-17 0,0 0-16,1 0 0,-1 0 15,-17 0-15,17 0 0,-17 0 16</inkml:trace>
  <inkml:trace contextRef="#ctx0" brushRef="#br0" timeOffset="203974.71">18538 17251 0,'-17'-18'16,"-1"18"0,18-17-1,53-1 1,71 18-1,-89 0-15,35 35 16,-52-17 0,-18-1-16,0 1 15,-18 0-15,1 17 0,-1-17 16,-17 17-16,17 0 0,1-17 16,-1 17-16,36 0 15,-1-17-15,1 0 16,17-1-16,0 19 0,1-36 15,-1 17-15,0 1 0,-17-18 16,0 18-16,-1-18 0,-17 17 16,-17-17-16,-1 18 0,-35 17 15,18-17 1,-1-1-16,-16-17 0,16 18 16,1 0-16,0-18 0,-1 0 15,19 17-15,-1-17 0</inkml:trace>
  <inkml:trace contextRef="#ctx0" brushRef="#br0" timeOffset="205193.31">16140 18239 0,'-18'0'15,"0"0"1,36 17 0,0-17-16,17 0 15,-17 0-15,17 0 0,0 0 16,71 0-16,-36 0 15,1 0-15,17 0 16,0 18-16,36-18 16,140 18-16,-122-18 0,16 0 15,1 0-15,0 0 0,158-18 16,-176 18 0,1-18-16,-1 18 0,-18 0 15,-17-17-15,-18-1 0,0 18 16,-17-18-16,-18 1 0,0 17 15,-18-18-15,0 0 16,-17 18-16,0 18 16,-18 0-1,-18-1-15,18 1 0,-18 0 16,1-18-16</inkml:trace>
  <inkml:trace contextRef="#ctx0" brushRef="#br0" timeOffset="206838.51">17515 18521 0,'-17'0'15,"-1"0"1,1 0-1,34 0 32,18-18-31,-17 18-16,0 0 16,-1 0-16,19 0 0,-19 0 15,19 18-15,16-1 16,-34 1-16,0 17 0,17-17 15,-17 0-15,-18 17 0,17-17 16,-17-1-16,0 1 16,0 0-16,0-1 0,-17 1 15,-1-1-15,0 1 0,1-18 16,-1 18-16,0-18 0,1 0 16,-1 0-16,1 0 15,17-18 1,17 18-16,18 0 31,-17 0-31,17 18 0,-17-18 0,17 0 16,1 17-16,-1-17 15,-18 0-15,19 18 0,-19-18 16,1 0-16,-18 18 0,18-1 16,-36-17-1</inkml:trace>
  <inkml:trace contextRef="#ctx0" brushRef="#br0" timeOffset="208153.04">19614 18309 0,'36'0'16,"-19"0"-16,1 0 16,17 0-16,1 0 0,34-17 15,-35-1-15,18 18 16,-17-18-16,-1 18 15,0-17-15,-17-1 0,-1 18 16,1 0-16,-18-18 16</inkml:trace>
  <inkml:trace contextRef="#ctx0" brushRef="#br0" timeOffset="208364.64">19861 18080 0,'-17'70'16,"34"-140"-16,-34 176 15,-1-71-15,18 18 0,0-18 16,18 0-16,35 71 16,-36-70-16,1-19 15,0 1-15,-1-18 16,19 0-16,-19 0 0</inkml:trace>
  <inkml:trace contextRef="#ctx0" brushRef="#br0" timeOffset="208607.21">20408 17780 0,'0'0'0,"0"18"16,0 17-16,0 18 0,18 106 15,17-54 1,-17-52 0,-18 0-16,17-17 0,19 34 15,-19-52-15,1 17 0</inkml:trace>
  <inkml:trace contextRef="#ctx0" brushRef="#br0" timeOffset="213645.95">21273 18080 0,'0'0'0,"-18"18"0,36-18 32,34 17-17,-16-17-15,-1 0 0,0 0 0,36-17 16,-18 17-1,-18 0-15,0-18 0,-17 18 0,0 0 16,-18-18-16</inkml:trace>
  <inkml:trace contextRef="#ctx0" brushRef="#br0" timeOffset="213779.62">21467 18309 0,'52'0'16,"-104"0"-16,140 0 0,-71 0 0,36-17 16</inkml:trace>
  <inkml:trace contextRef="#ctx0" brushRef="#br0" timeOffset="-213843.68">22490 17427 0,'17'-17'15,"-34"34"-15,34-52 0,-34 35 32,-1 18-32,-17 52 15,17 1 17,18-54-32,0 19 0,18-19 0,35 19 15,-18-36 1,0 17-16,18-17 0,-18 0 15,1 0-15,34-17 16,-52 17-16,-1-18 0,1 18 16</inkml:trace>
  <inkml:trace contextRef="#ctx0" brushRef="#br0" timeOffset="-213658.37">22701 17515 0,'-17'53'16,"34"-106"-16,-52 142 0,35-54 16,0 0-16,-18 0 0,18 1 15,0-1-15,0 0 0,0-17 16,18 17-16,-18 0 0,18-17 16,-18 0-16,0-1 0</inkml:trace>
  <inkml:trace contextRef="#ctx0" brushRef="#br0" timeOffset="-213408.47">22348 18168 0,'0'0'0,"0"18"0,18-18 16,0 0-16,17 0 0,0 17 15,18-17-15,18 0 16,-1-17-16,1 17 0,-1-18 16,-17 18-16,0 0 0,0-18 15,0 18-15,-53 18 32,-35 0-32,17-18 0</inkml:trace>
  <inkml:trace contextRef="#ctx0" brushRef="#br0" timeOffset="-212792.33">22595 18415 0,'0'18'16,"0"-36"-16,-17 36 15,34-18 1,1 0-16,17 0 0,1 0 16,87 35-1,-52 0 1,-54-17-16,-17 17 0,-35 71 31,-71-18-15,89-70-16,-19 17 15,1-17-15,35-18 16,18 0-16,-1 0 16,19 0-16,-1-18 0,18 18 0,-18-18 15,0 18-15,18 0 16,-35 0-16,-1 18 16</inkml:trace>
  <inkml:trace contextRef="#ctx0" brushRef="#br0" timeOffset="-212244.46">23424 18327 0,'0'0'15,"18"0"-15,17 0 16,1 0-16,17-18 0,-18 1 16,18-1-16,35 0 15,-53 1-15,1 17 16,-19 0-16,-17-18 0</inkml:trace>
  <inkml:trace contextRef="#ctx0" brushRef="#br0" timeOffset="-212063.93">23636 18168 0,'-18'53'15,"36"-106"-15,-36 141 0,18-35 16,0-18-16,0 1 0,0-1 16,18 0-16,-18 1 0,18-19 15,-1 1-15,19-1 0,-19-17 16</inkml:trace>
  <inkml:trace contextRef="#ctx0" brushRef="#br0" timeOffset="-211774.63">24324 17886 0,'0'53'16,"0"-106"-16,18 159 16,-18-71-16,0 18 0,17 0 15,-17 0-15,36 88 16,-36-106-16,17-17 16,-17 17-16,18-17 0,-18-1 15</inkml:trace>
  <inkml:trace contextRef="#ctx0" brushRef="#br0" timeOffset="-211340.83">24977 18098 0,'17'17'16,"1"-17"-16,0 0 0,17 0 0,0 0 15,0-17-15,18-1 16,-17-17 0,-19 35-16</inkml:trace>
  <inkml:trace contextRef="#ctx0" brushRef="#br0" timeOffset="-211211">25047 18344 0,'71'18'16,"-142"-36"-16,177 36 0,-71-36 0,18 1 16,-17 17-16</inkml:trace>
  <inkml:trace contextRef="#ctx0" brushRef="#br0" timeOffset="-210573.39">25682 17868 0,'0'-17'15,"18"17"16,17 0-15,-17 0 0,17 0-16,0-18 0,18 18 15,0 0-15,-18 0 0,18 0 16,-17 0-16,-19 18 0,1-1 16,0 18-16,-36 1 15,0-1-15,-17 18 16,0-18-16,-1 1 0,1 16 15,18-16-15,-1-1 0,18 0 16,18 18 0,17-35-16,0-1 0,71 36 15,-53-35-15,0 0 16,-18-1-16,53 19 16,-70-19-16,0 1 0,-18-1 15,-18-17-15,0 18 0,-17 0 16,0-1-16,-18-17 15,-18 18-15,1-18 0,-1 18 0,18-1 16,-17-17-16,34 0 16,1 18-16,0-18 0,0 0 15</inkml:trace>
  <inkml:trace contextRef="#ctx0" brushRef="#br0" timeOffset="-209682.35">25806 10777 0,'0'0'0,"17"0"15,19 0-15,17 18 0,17-18 16,36 0-16,17 18 0,1-18 15,35 0-15,-1 0 0,1 0 16,18 0-16,193 0 16,-176 0-16,-35-18 15,-1 18-15,-16 0 0,-37-18 16,-34 18-16</inkml:trace>
  <inkml:trace contextRef="#ctx0" brushRef="#br0" timeOffset="-190992.93">14905 14305 0,'18'-35'15,"-36"70"-15,36-88 16,-1 53-16,-17 18 47,0 0-32,0 17 1,0-18-16,0 1 0,0 17 16,0 1-16,0-19 15,0 19-15,18-19 0,-18 18 16,0 1-16,0-1 0,0 0 15,0 1-15,0 16 0,0-16 16,0 17-16,0 0 16,0 0-16,0-1 0,0 1 15,0 106 1,0-106-16,0 18 16,-18-19-16,18 1 0,0 0 0,0 18 15,0 35 1,0-53-16,0 0 0,-17-1 15,17 1-15,0 0 0,0 0 16,0-18-16,0 18 16,0 18-16,0 0 15,0-36-15,0 0 16,0 36 0,0-36-16,0 53 15,0-53-15,0-17 0,17 0 16,-17-1-16,0 1 0,0 0 15,0-1-15,0 1 16,0-1 0,0 1-1,0 0-15,0-1 16,18 1-16,-18 0 16,0-1-1,17-17 1,-17 18-16,18 0 31,17-18-15,-17 0-16,70 0 15,-53 0 1,1 0-16,17-18 0,-18 18 16,0 0-16,0 0 0,1 0 15,-1 0-15,-17 0 0,17 0 16</inkml:trace>
  <inkml:trace contextRef="#ctx0" brushRef="#br0" timeOffset="-189947.25">20796 14711 0,'18'-18'0,"-36"36"0,36-53 16,-18 52 15,0 18-15,0-17-16,0 17 16,0 18-16,0-17 0,0 17 15,0-1-15,0 1 0,0 18 16,0-18-16,0 17 15,0 19-15,0-19 0,18 18 16,-18 89-16,17-89 16,-17-18-16,35 107 15,-17-36-15,0-70 16,-1-19-16,1 19 16,-18 0-16,18-19 0,-1 19 15,-17-18-15,18 0 0,0 0 16,-18-18-16,17 18 15,1-18-15,-18 1 0,17-1 0,-17 0 16,0 0-16,0-17 16,0 17-16,0-17 15,-17-18-15,17 18 16,-18-18-16,1 0 0,-1-18 16,-17 18-16,-1-18 15,1 1-15,0 17 0,0-18 16,-71 0-1,53 18-15,0 0 0,0 0 16,18 0-16,-54 0 16,54 18-16,18-18 15,-1 0-15</inkml:trace>
  <inkml:trace contextRef="#ctx0" brushRef="#br0" timeOffset="-189089.8">23372 14358 0,'0'-18'16,"0"36"-16,0-53 0,17 52 31,1 36-16,-1-17-15,1 17 16,0 17-16,-18 1 0,17-1 16,1 18-16,-18 1 0,0 16 15,0 1-15,0 0 0,0 247 16,0-36 0,0-52 15,0-106-16,0-89-15,18-17 0,-18 18 0,0 35 16,17-71-16,-17 0 16,18 0-16,-18 1 15,18-1-15,-1-17 0,-17-1 16,18 1-16,-1 0 0,1-1 16,0 1-16,-1-1 0,1 1 15,0-18-15,-1 18 0,54-18 16,-53 0-1,17 0-15,53 0 16,-53-18 0,-17 18-16</inkml:trace>
  <inkml:trace contextRef="#ctx0" brushRef="#br0" timeOffset="-188127.39">29210 14711 0,'0'-18'31,"18"36"-15,-1 35-1,-17-18-15,0 0 0,18 18 16,0 0-16,-18 18 0,17 87 16,1-69-16,-18 16 15,0-16-15,0 140 16,-18-123-16,18 17 15,0-17-15,0 0 0,0-18 16,0 0-16,18 1 0,-18-1 16,17-18-16,1 1 0,0-1 15,-1-17-15,1 18 0,0-18 16,-1 17-16,1-17 0,0-17 16,-18 16-16,17-34 0,1 17 15,0 18 1,-18-35-1,-18-18 1,-17 0 0,17-18-16,-17 18 0,-1-17 15,1 17-15,-35 0 16,17 0-16,0 0 0,-18 0 16,18 0-16,-17 0 0,-1 17 15,1 1-15,-19 0 16,19-1-16,-18 1 0,17-1 15</inkml:trace>
  <inkml:trace contextRef="#ctx0" brushRef="#br0" timeOffset="-185335.37">20267 11359 0,'0'0'15,"18"-17"-15,-18 34 47,17 1-31,-17 0-16,0 17 15,0-17-15,0-1 16,0 19-16,18-1 0,-18 0 16,0 53-16,0 1 15,-18-37 1,18 1-16,0 0 0,0 0 0,0 0 15,0-18-15,0 1 16,0-1-16,0 0 0,18-17 16,-18-1-16,35 19 15,-17-36-15,17 17 16,-17-17-16,17 0 0,0 0 16,36 18-16,-36-18 15,1 0-15,-19 0 0,1 18 16,17-18-1,-35 17-15,18-17 0,-36 18 16,0-18 0</inkml:trace>
  <inkml:trace contextRef="#ctx0" brushRef="#br0" timeOffset="-184673.7">20796 11695 0,'0'-18'0,"18"0"16,52 1 0,1 17-1,-36 0 1,1 17-16,16 19 15,-34 17 1,-18-36 0,-18 36-16,1-35 15,17-1-15,-18 1 0,1 0 16,17-1-16,-18 1 0,0 0 16,18-1-16,0 1 0,0-1 15,18 1 1,0-18-1,-1 18-15,1-18 0,-1 0 16,1 17 0,0-17-16,-36 0 31,-35-17-15</inkml:trace>
  <inkml:trace contextRef="#ctx0" brushRef="#br0" timeOffset="-184519.18">20832 11959 0,'17'-17'16,"1"17"-1,52-18 1,-34 18-16,34-18 16,-35 18-16,1 0 0,-1 0 0,0 0 15,1-17 1</inkml:trace>
  <inkml:trace contextRef="#ctx0" brushRef="#br0" timeOffset="-184096.42">21467 11448 0,'17'-18'31,"-34"36"-31,34-18 32,-17 70-17,0-35 1,18 1-16,-18 70 15,17-36-15,1-17 0,0 18 16,-1-1-16,1-17 0,0 0 16,-1 0-16,-17 0 0,18-18 15,-18 0-15,0 1 16,0-19-16,-18 1 0,1 0 16,-1-18-16,0 0 0,-17 0 15,17 0-15,-17-18 0,0 0 16,0 18-16,17-17 0,-17-1 15,-1 0-15,19 1 0,-18 17 16,17 0-16,0 0 16</inkml:trace>
  <inkml:trace contextRef="#ctx0" brushRef="#br0" timeOffset="-183667.83">22348 11836 0,'18'0'16,"35"0"-1,-35-18-15,17 18 0,0 0 16,1 0-16,-19 0 16,1 0-16</inkml:trace>
  <inkml:trace contextRef="#ctx0" brushRef="#br0" timeOffset="-183540.73">22437 12065 0,'0'0'0,"17"0"0,19 0 0,-1-18 16,0 18-16,-17 0 16,-1 0-16</inkml:trace>
  <inkml:trace contextRef="#ctx0" brushRef="#br0" timeOffset="-182861.94">23495 11553 0,'18'-35'15,"-36"70"-15,36-87 0,-36 34 0,0 0 16,1 1-16,-1-1 15,0 0-15,-34 1 0,16 17 16,19 17-16,-19 19 16,19-1-16,-1 18 0,0 0 15,18 17-15,0 1 0,0-1 16,18 19-16,0-19 16,17 1-16,-17-1 0,17-17 0,-17 0 15,-1-18-15,1-17 16,-18 17-16,0-17 0,-18-18 15,1 0-15,-1-18 16,-17 1-16,-1-1 0,19-17 16,-19 17-16,19-17 15,-1 17-15,18 1 0,0-1 16,18 18-16,-1-18 0,19 18 16,-1-17-16,18 17 0,0-18 15,0 18-15,0 0 0,35 0 16,-53 0-16,0 0 15,1 0-15,-19 0 16</inkml:trace>
  <inkml:trace contextRef="#ctx0" brushRef="#br0" timeOffset="-182650.68">23777 11536 0,'0'0'16,"0"35"-16,18 106 16,0-17-1,-1-71-15,1 0 0,17 105 16,0-34 0,-17-89-1</inkml:trace>
  <inkml:trace contextRef="#ctx0" brushRef="#br0" timeOffset="-182394.82">24059 12012 0,'-17'35'16,"17"1"-16,17-1 15,19 18 1,-1-53-16,-17 17 0,17-17 15,0 0-15,-17 0 0,17-17 16,-17-1-16,-18 1 0,0-1 16,0 0-16,0-17 15,-18 17-15,0-17 0,1 17 16,-18 1-16,17-1 0,-17 18 16,17-17-16</inkml:trace>
  <inkml:trace contextRef="#ctx0" brushRef="#br0" timeOffset="-182131.24">24430 11959 0,'0'0'16,"0"18"-16,-18-1 0,18 1 15,0 17-15,0-17 0,18 35 16,0-35-16,-1-1 15,1 1-15,17-1 0,0-17 16,1 0-16,-19-17 16,19-1-16,-19 1 0,1-1 15,-1 0-15,-17-17 0,-35-18 16,18 35-16,-1 1 16,-17-18-16,-18 17 15,35 18-15,0 0 16,1 0-16,17 18 0</inkml:trace>
  <inkml:trace contextRef="#ctx0" brushRef="#br0" timeOffset="-181894.15">24818 12206 0,'18'0'15,"-18"-18"-15,0 1 0,0-18 16,0 17-16,0-17 16,0-1-16,0 19 0,0-19 15,0 19-15,0-1 0,17 1 16,1 17-16,35 17 16,0 18-1</inkml:trace>
  <inkml:trace contextRef="#ctx0" brushRef="#br0" timeOffset="-181433.35">25400 11448 0,'0'0'0,"-18"17"15,1 19-15,-19 52 16,36-18-16,0 1 0,0-1 15,0 1-15,18 17 16,0-17-16,17-1 0,-17-17 16,35 0-16,-18-18 0,0 1 15,0-19-15,1 1 0,-19-18 16,19 0-16</inkml:trace>
  <inkml:trace contextRef="#ctx0" brushRef="#br0" timeOffset="-181149.34">25700 11800 0,'0'0'15,"35"-17"-15,0 17 0,18 0 16,0-18-16,-17 18 0,52 0 16,-35 35-1,-53-17-15,-18 35 16,0-18-1,-17 1-15,17-1 0,1 0 16,-1 0-16,1-17 0,-1 17 16,18 1-1,18-19-15,-1-17 0,18 0 16,-17 0-16,0 0 16,-1-17-1,-17-1-15,-17 0 0</inkml:trace>
  <inkml:trace contextRef="#ctx0" brushRef="#br0" timeOffset="-181014.19">25735 12065 0,'-17'0'16,"34"0"-16,-17 0 15,18 0-15,70-18 16,18 1 0,-53 17-16,0-18 0,0 18 15,-18 0-15,0-18 0,-17 18 16</inkml:trace>
  <inkml:trace contextRef="#ctx0" brushRef="#br0" timeOffset="-180793.93">26070 11395 0,'36'17'0,"16"1"0,-140-53 0,229 105 15,-70-34-15,0-1 0,-19 18 16,1 0-16,0 0 16,-17 0-16,-19-1 0,-17 1 0,0 0 15,-17-17-15,-1 16 16,-17-16-16,-1-1 0,1 0 16,-18 1-16</inkml:trace>
  <inkml:trace contextRef="#ctx0" brushRef="#br0" timeOffset="-163016.01">10636 3316 0,'18'0'16,"-18"-18"-16,0 1 15,0-1 1,-18 18 0,-17 0-1,17 0-15,-70 0 16,35 18-1,0-18-15,0 0 0,-17 17 16,-1-17-16,1 0 0,-18 18 16,-1-18-16,1 0 0,18 18 15,-19-18-15,-105 0 16,106 0-16,18 17 16,-19-17-16,19 0 0,-18 18 15,17-18-15,1 18 16,-19-1-16,36-17 0,-17 18 0,17-18 15,18 18-15,-18-18 16,-18 0-16,54 0 16,-1 0-16,0 0 0,1 0 15,-1 0-15,18 17 16,0 1 0,18 0-1,-18-1 1,0 1-1,0-1 1,0 19 15,17-19-31,-17 19 0,0 17 16,0-36-16,0 18 16,0 18-16,0-17 0,0-1 15,0 18-15,0-18 0,0 18 16,0 18-16,0-18 15,0 17-15,18 1 0,-18 17 16,0-18-16,18 19 0,-18-19 16,0 89-16,0-89 15,0 1-15,17 0 0,-17-19 16,0 19-16,0 0 16,0-1-16,0 89 15,0-89-15,0 19 0,0-19 16,0 18-16,0-17 0,0 17 15,0-17-15,0 70 16,0-71-16,0 1 0,0-18 16,0 17-16,0-17 0,0 18 15,0-18-15,0 17 16,0 1-16,0-18 0,18 0 16,-18 0-16,0 0 0,0-18 15,18 18-15,-18-18 0,0 36 16,0-54-1,0 18-15,0-17 0,0 0 16,17 17-16,-17-17 16,0-1-16,18-17 15,-1 0 1,1 0 0,-18-17-1,18 17-15,-1 0 16,1 0-1,0 0 1,-1 0 0,36 0-1,-35 0-15,-1-18 16,19 18-16,-1 0 0,36 0 16,-36 0-16,0 0 15,0 0-15,1 0 16,17 0-16,-18 0 0,18 18 15,0-18-15,0 0 0,0 0 16,17 0-16,1 0 0,-1-18 16,18 18-16,1-18 0,-1 18 15,0-17-15,18-1 0,-18 0 16,0 1-16,18 17 16,-18 0-16,0-18 0,1 18 15,-1 0-15,0 0 0,0 0 16,18 0-16,70-17 15,-70 17-15,-18 0 0,-17 0 16,17 0-16,-17 0 0,-1 0 16,-17 0-16,0 0 15,-18 17-15,1-17 0,17 0 16,-36 18-16,1-18 16,-36 0-1,1-18 1</inkml:trace>
  <inkml:trace contextRef="#ctx0" brushRef="#br0" timeOffset="-162166.37">10777 3263 0,'0'-17'0,"18"34"15,35 1 1,0-1-16,0 1 16,0 0-16,17-1 0,18-17 15,-17 18-15,17-18 16,0 0-16,1 0 0,-1-18 15,-18 1-15,1-1 0,-18 18 16,35-18-16,-70 1 16,17 17-16,-17 0 0,-1 17 15,-17 1 1,18 0-16,-18-1 0,0 1 16,17 17-16,-17-17 0,0 17 15,36 53 1,-19 1-16,-17-54 15,18 35-15,-18 1 0,18 0 16,-18 246 0,0-176-16,-18 194 15,18-141-15,0-17 16,0-1-16,0 1 0,0-19 16,0-17-16,18 0 0,17 89 15,18-36 1,-36-106-16,19 71 15,-19-89-15,-17 1 16,18-1-16,0 1 0,-18 17 16,17 0-16,-17-17 15,0-1-15,18-17 0,-18-17 0,0-19 16,18 1-16,-18-36 16,0 1-16</inkml:trace>
  <inkml:trace contextRef="#ctx0" brushRef="#br0" timeOffset="-160000.69">10354 4727 0,'18'0'16,"-1"0"-1,19 0-15,-1 18 16,18 17-16,35 0 0,0 18 16,18 18-16,0-1 0,17 1 15,-17 17-15,0-35 0,0 18 16,-18-18-16,0 0 16,0-1-16,-35-16 0,0-1 15,-17 0-15,-19-17 0,1 0 16,-18-1-16,-18-17 15</inkml:trace>
  <inkml:trace contextRef="#ctx0" brushRef="#br0" timeOffset="-159787.06">11606 4568 0,'-70'106'16,"140"-212"-16,-175 283 0,34-89 16,0 0-16,-17 18 0,0 18 15,-18-1-15,18 36 16,0-18-16,0 0 0,35-18 16,0-34-16,35-1 0</inkml:trace>
  <inkml:trace contextRef="#ctx0" brushRef="#br0" timeOffset="-148042.49">28346 5680 0,'0'0'0,"-18"0"15,36-18 17,17-52-17,-17 34-15,-1-17 0,19 0 16,-19 1-16,18-19 0,-17 18 15,17 0-15,-17 0 0,17 0 16,1 18-16,-19 0 16,1-1-16,35-34 15,-36 52-15,1 1 0,-18-1 0,18 0 16,-1 1 0</inkml:trace>
  <inkml:trace contextRef="#ctx0" brushRef="#br0" timeOffset="-147709.82">28134 5450 0,'0'18'16,"18"0"-1,-18-1-15,17 19 0,-17-19 16,36 36-16,-19-35 16,-17-1-16,18 1 0,0 0 15,-18-1-15,17 1 16,1-18 0,-1 0-16,1 0 15,0-18-15,17 1 0,0-1 16,18-17-16,-18 0 0,89-18 15,-71 17 1,0 19-16,0-1 0,0 0 16,-18 18-16,-17-17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4:28.5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20214 15328 0,'0'18'16,"18"-1"-1,-18 1 1,17 17-16,-17-17 15,18 17-15,-18-17 16,0 0-16,0-1 0,0 1 16,18 35-16,-18-36 15,0 19 1,0-19-16,17 1 16,1 0-16,-18-1 0,18 1 0,35 0 15,-36-1-15,36 1 16,-18-18-16,1 0 15,-1 17-15,0-17 16,53 0-16,-35 18 16,36-18-1,-37 0-15,37 18 0,-36-18 16,-18 17-16,18-17 0,53 18 16,-71-18-1,18 0-15,35 0 16,-35 18-16,0-18 0,-18 0 15,18 0-15,0 17 0,0-17 16,70 0 0,-70 0-16,53 0 15,-35 0-15,52 0 16,-70 0-16,0-17 0,17 17 16,36 0-16,-35 0 15,70 0-15,-70 0 16,-1 0-1,1 0-15,17 0 0,-18-18 0,1 18 16,17 0-16,-17-18 0,17 18 16,71-17-16,-71 17 15,71 0 1,-89 0-16,1 0 0,87 0 16,-87 0-16,0 0 15,70 0-15,-53 0 16,53 0-16,-18-18 15,-52 18-15,70 0 16,-70 0-16,-1 0 16,1 0-16,-18 0 15,17 0-15,36-18 16,-53 1-16,0 17 16,-35-18-16,17 1 15,-35-1-15,0-35 16,0 35-1,-18-17-15,-35-71 16,18 53-16</inkml:trace>
  <inkml:trace contextRef="#ctx0" brushRef="#br0" timeOffset="25749.64">1376 10760 0,'-18'-18'16,"36"36"-16,-71-36 0,35 18 15,-52 53-15,52 0 16,-17 0-16,17 35 0,-17 0 16,17 124-16,18-89 15,36 54 1,-1-107-16,18-17 0,0-17 15,17-19-15,1-17 0,88-35 16,-71-18-16,0-18 16,-18 1-16,1-18 0,17-71 15,-70 71-15,-36-71 16,-70 35 0,17 72-16,1 16 15,-71 19-15,88 34 16,-18 54-16,36-18 15,17 53 1,36-71-16</inkml:trace>
  <inkml:trace contextRef="#ctx0" brushRef="#br0" timeOffset="26238.54">2187 11324 0,'-17'35'0,"34"-70"0,-34 106 16,17-54-16,0 19 0,35 17 16,-17-36-16,34 18 15,-16-17-15,17-18 16,-36 0 0,19-18-16,-36 1 15,0-18-15,-18 17 16,0-17-16,1-1 0,-1 1 15,0 0 1,36 35-16,17 17 16,-17 1-16,0 17 15,-1-17-15,1 0 16,-1-1-16,1 1 0,0-18 0,17 0 16,-17 0-1,-1-18-15,1 1 0,0-1 16,-1 0-16,-17-17 0,18 17 15,-18-52-15,35 35 16,-35 17-16,18 18 16,-1-18-16,1 18 0,0 0 15,-1 0 1,1 0-16,17 0 16,-17 0-16,0-17 15,-18-1-15,17 0 0,-17-17 16,-17 0-1,-1 17-15,18-17 0</inkml:trace>
  <inkml:trace contextRef="#ctx0" brushRef="#br0" timeOffset="26344.7">2787 10971 0,'-35'-17'16,"17"34"-1,89 1-15,-89-36 0,-35 36 0,53 35 0,0 53 16,18 17 0,-1-70-16,1 18 15,17 17-15,-17-35 16,17-36-16</inkml:trace>
  <inkml:trace contextRef="#ctx0" brushRef="#br0" timeOffset="26665.14">3016 11748 0,'18'88'0,"-36"-176"0,54 229 15,-36-71-15,0-52 16,-18-1-16,18 1 0,-18 0 15,1-36 1,-1-35-16,0 18 16,18-18-16,0-18 0,0 1 15,18-1-15,0 18 16,-1-17-16,19 35 0,-19-1 0,54 19 16,-36-1-1,-17 36-15,-1-18 0,1 35 16,-18 35-16,-18-34 15,-17 52-15,0-53 16,17 1-16,18-19 0,0 1 16,18-36-1,-1 1 1</inkml:trace>
  <inkml:trace contextRef="#ctx0" brushRef="#br0" timeOffset="26866.7">3475 11448 0,'0'53'16,"0"-106"-16,0 141 0,-18-53 16,18 0-16,0 1 0,0-19 15,0 36-15,18-35 16,0 0-16,-1-18 16,1 0-16,-1-18 0,19-17 15,-19 17-15,1-35 16,-18 18-16,0 17 15,-18-35 1</inkml:trace>
  <inkml:trace contextRef="#ctx0" brushRef="#br0" timeOffset="27074.66">3687 11483 0,'17'-18'15,"-34"36"-15,52-36 16,0 1-16,0 17 16,18 0-16,-35 0 15,17-18-15,-17 18 16,17 0-16,-17-18 0,-1 18 0,1-35 16</inkml:trace>
  <inkml:trace contextRef="#ctx0" brushRef="#br0" timeOffset="27231.66">3898 11165 0,'35'247'16,"-70"-494"-16,88 583 0,-53-284 15,18 19-15,-18-18 0,35 18 16,-17-54-1</inkml:trace>
  <inkml:trace contextRef="#ctx0" brushRef="#br0" timeOffset="27732.08">5521 10936 0,'-53'0'15,"106"0"-15,-141 0 0,35 53 16,18-18-16,35 1 0,-18-1 15,18 0-15,35 36 16,-17-36-16,17-17 0,0 17 16,-17-17-16,17-1 15,18 36-15,-35-35 16,0 17-16,-18-17 16,-36 17-1,1-35-15,17 18 0,-35-18 16,36 0-16,-1-18 15</inkml:trace>
  <inkml:trace contextRef="#ctx0" brushRef="#br0" timeOffset="27873.83">5803 11430 0,'18'71'0,"-36"-142"16,36 159-16,-18-70 0,17-1 0,-17 1 15,18-18-15,-18-18 16</inkml:trace>
  <inkml:trace contextRef="#ctx0" brushRef="#br0" timeOffset="28001.13">5697 10971 0,'18'-17'0,"0"17"16</inkml:trace>
  <inkml:trace contextRef="#ctx0" brushRef="#br0" timeOffset="28438.35">6015 11254 0,'18'17'16,"-1"-17"-16,1 18 16,17 0-16,-17-18 15,-1 17-15,19 1 16,-36-1-16,0 1 16,0 0-1,-18-1 1,18 19-16,0-19 15,35 19 1,1-19-16,16-17 0,-16 0 16,17-17-16,0-19 15,-18 19-15,-18-19 0,1 1 16,-18 17 0,0-17-1,-18 35-15,1 0 0,-18 0 16,35 18-16,-18-1 0,18 1 15,0 53 1,18-54-16,17 1 0,35 17 16,-17-35-16,18 0 15,-18 0-15,0-17 0,17-19 16,-34 19-16,-19-19 16</inkml:trace>
  <inkml:trace contextRef="#ctx0" brushRef="#br0" timeOffset="28595.63">7038 10883 0,'18'35'15,"-18"-17"-15,0 0 0,17 35 16</inkml:trace>
  <inkml:trace contextRef="#ctx0" brushRef="#br0" timeOffset="28695.54">7179 11377 0,'0'0'16,"0"-18"-16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18:15.1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19332 12612 0,'18'0'79,"0"17"-64,-1 1-15,18 0 16,-17 17-16,35 0 15,-35 1-15,35 34 16,-18-17-16,-18 0 0,19 70 16,-19-70-16,1 18 15,0-1-15,-1 89 16,-17-88-16,0 88 16,0-71-16,0-18 15,-17 18-15,-19 54 16,1-72-16,0 1 0,0-1 15,-1 1-15,-70 70 16,36-53-16,-54 53 16,36-70-16,35-1 15,-17 1-15,-1-1 0,1-17 16,-1 0-16,-35 35 16,53-52-16,18-1 15,-53 36-15,17-36 16,36-18-1,0 1-15,17-18 0,0 18 0,-17-18 16,18 17 0,-1-17-16,0 0 15,18-17 1,0-1-16,0 0 0</inkml:trace>
  <inkml:trace contextRef="#ctx0" brushRef="#br0" timeOffset="311.37">18433 14993 0,'-53'53'15,"106"-106"-15,-142 141 0,54-52 16,-35 34-16,17 1 15,0-1 1,35-52-16,1 17 0,17-17 16,17 17-1,1-17-15,17-1 0,0 1 16,1-18-16,17 18 0,-1-18 16,19 0-16,-18 0 0,0 17 15,0-17-15,-18 0 16,0 0-16,1 18 0,-19-18 15,-17 18-15</inkml:trace>
  <inkml:trace contextRef="#ctx0" brushRef="#br0" timeOffset="3380.67">14393 13617 0,'0'-17'32,"18"17"-17,0 0 1,-1 0-1,1 0-15,17 0 0,-17 0 16,17 0-16,18 0 16,-18 0-16,18 0 0,-18 0 15,18 0-15,0 0 0,106 0 16,-88 0 0,-18 0-16,88 0 15,-71 0-15,-17 17 16,18-17-16,17 0 0,71 0 15,-71 0-15,88 0 16,-88 0 0,1 0-16,-1 0 0,0 0 15,0 0-15,0 18 0,-17-18 16,-1 0-16,72 18 16,-72-18-16,1 0 0,-1 17 15,71 1 1,-70-18-16,-1 17 0,19-17 0,-19 18 15,1-18-15,105 18 16,-123-1 0,0-17-16,0 18 0,35 0 15,-35-18-15,35 17 16,-52-17-16,52 0 16,-35 0-1,0 0-15,17 0 16,-35 0-16,1 0 15,-1 0-15,-17 0 0,-1 0 16,-17-17 31,18 17-31,-18-18-16</inkml:trace>
  <inkml:trace contextRef="#ctx0" brushRef="#br0" timeOffset="3775.02">18521 13529 0,'0'0'0,"17"0"16,19 18 0,-1-18-16,18 35 15,-18-35-15,18 35 16,-18-17-16,1-18 16,17 35-16,-36-35 0,1 18 15,-18 17 1,-18-17-16,-35 17 15,0-17-15,-17-1 16,35 1-16,-1-18 16,1 18-16,17-1 15,1 1-15,-1-18 0,0 0 16,1 17 0,-1 1-16,1-18 15,17 18-15</inkml:trace>
  <inkml:trace contextRef="#ctx0" brushRef="#br0" timeOffset="4877.22">13988 9119 0,'0'18'16,"0"0"-16,0-1 0,0 36 15,17-35-15,-17 17 16,0 0-16,0 18 0,18 35 15,-18-35 1,0 0-16,0 18 0,18-1 16,-18 19-16,0-19 0,0 124 15,0-88-15,-18 0 16,0 106 0,18-107-16,-17 1 0,17 18 15,-18-19-15,18 1 0,-18 0 16,18 0-16,-17 0 0,17 0 15,-18 88 1,18-88-16,-18-1 0,18 1 0,0 0 16,0 17-16,0 89 15,0-124-15,18 1 16,0-19-16,-1-17 0,19 53 16,-19-53-16,1-18 15,-18 0-15,18 54 16,-18-37-16,0 19 15,0-18-15,-18-18 16,18 0-16,18 18 16,-1-53-1,-17-17 1,18-19-16,-18 19 0</inkml:trace>
  <inkml:trace contextRef="#ctx0" brushRef="#br0" timeOffset="5199.15">13847 13000 0,'35'53'15,"-70"-106"-15,87 141 0,-34-53 16,0 1-16,-1 34 16,1-35-16,0 18 15,-1-17-15,1-19 0,0 1 16,-1-18-16,18 18 16,1-18-16,-19-18 15,19 0-15,-1-17 16,-17 17-16,-1-17 15,-17 0-15,18-36 16,-18 18-16</inkml:trace>
  <inkml:trace contextRef="#ctx0" brushRef="#br0" timeOffset="5729.51">13811 9402 0,'0'0'0,"-17"17"0,17 1 16,-18-18-16,18-18 16,35-35-1,-17 18-15,17-18 16,18-70 0,-35 70-16,-1 0 0,1 0 15,0 18-15,17-18 16,-35 35-16,18 36 15,-1 17 1,1 0-16,-1 0 0,19-17 16,-19 17-16,19 1 0,-1-19 15</inkml:trace>
  <inkml:trace contextRef="#ctx0" brushRef="#br0" timeOffset="18534.47">15152 9172 0,'-35'0'15,"70"0"-15,-106 0 0,54 0 16,-36 0-16,-18 18 16,36 0-16,0-1 15,-1 1-15,1-1 0,0 19 0,-18 52 16,18-35-1,-1 70-15,36-52 16,-17-1-16,17-17 16,17 18-16,19-1 0,-1-17 0,35 53 15,-17-53 1,0-18-16,18-17 0,52 17 16,-52-35-16,-1 0 15,1-17-15,-1-1 0,1-17 16,53-36-1,-89 18-15,0 0 0,-17 0 16,-1-17-16,-17-71 16,-35 70-16,17 1 0,-34-19 15,-1 19-15,-71-71 16,36 106-16,17-1 0,1 19 16,-18 17-16,35 0 0,-18 53 15,36-36 1</inkml:trace>
  <inkml:trace contextRef="#ctx0" brushRef="#br0" timeOffset="19494.88">16404 17410 0,'-17'-18'16,"34"36"-16,-34-54 0,34 36 15,18 0 1,-17 0-16,17 0 0,18 0 16,-35 18-16,0-18 15,-1 18-15,1-1 0,-1 36 16,-17-35-16,-17 17 15,17 0-15,-18 54 16,1-37-16,17-16 0,0 17 16,17-18-1,1-17-15,17-1 16,-17-17-16,17 18 0,-17-1 0,17 19 16,-35-19-16,0 19 15,-35 34-15,-1-34 16,19-1-16,-36 0 15,18 0-15,17-17 0,-53 17 16,54-17-16,-19-18 16,19 0-16,-1-18 15,1 1-15,17-1 16</inkml:trace>
  <inkml:trace contextRef="#ctx0" brushRef="#br0" timeOffset="20565.18">16475 9260 0,'-53'-17'16,"18"34"-16,-1 1 16,1 0-16,0 17 0,17 0 15,-17 1-15,35 16 0,-18 19 16,18 0-16,0-19 0,71 107 16,-36-106-16,18 18 15,0-1-15,0-17 16,0 0-16,158 35 15,-140-88-15,-1-17 16,72-36 0,-90 0-16,19-18 0,-36 1 0,1-1 15,-19-17-15,-34-71 16,-19 89-16,-17-19 16,-17 19-16,-1-1 0,-123-17 15,106 71-15,0 17 16,17 0-16,-70 52 15,106-16-15,-18 17 0</inkml:trace>
  <inkml:trace contextRef="#ctx0" brushRef="#br0" timeOffset="21271.92">16475 15928 0,'0'18'16,"-18"-1"0,0 18-1,18 1-15,-17 52 16,17-35-16,0-18 15,17 36 1,1-54-16,0 1 0,17 0 0,0-1 16,1-17-16,52 0 15,-35 0-15,0-17 0,-18 17 16,0-18-16,0 0 16,-17 18-16,-18-17 15</inkml:trace>
  <inkml:trace contextRef="#ctx0" brushRef="#br0" timeOffset="21439.84">16722 16140 0,'0'88'16,"0"-18"-16,0 54 15,0-71-15,17 0 16,-17 0-16,18 52 15,0-69-15,-18-19 0</inkml:trace>
  <inkml:trace contextRef="#ctx0" brushRef="#br0" timeOffset="22567.18">18150 9172 0,'-35'-17'16,"70"34"-16,-105-34 0,52 17 0,-35 0 15,18 0-15,-53 53 16,35-18-16,-88 106 16,106-88-16,-1 17 15,19 1-15,-19 17 0,36 53 16,18-53 0,0-17-16,17-18 0,71 70 15,-36-70-15,1-17 16,17-1-16,-17-18 0,87-17 15,-69-17-15,-19-1 16,18-17-16,-17-18 0,-18 0 16,0-17-16,-18-1 15,-17-70 1,-18 70-16,-53-70 0,17 53 16,-17 17-16,1 1 0,-90-18 15,72 52 1,-1 19-16,1-1 0,-18 18 15,52 0-15,1 18 16</inkml:trace>
  <inkml:trace contextRef="#ctx0" brushRef="#br0" timeOffset="23208.2">16439 14587 0,'18'0'16,"0"0"0,-1-17-16,19 17 15,-1-18-15,-17 0 0,34 1 16,-34-1-16,17 1 15,-17 17-15,-36 0 16,1 0 0</inkml:trace>
  <inkml:trace contextRef="#ctx0" brushRef="#br0" timeOffset="23450.34">16439 14587 0,'-17'36'15,"34"-72"-15,-34 89 0,17-35 0,0 17 0,0 0 16,0-17-16,53 35 15,-18-35-15,0-1 16,1 1-16,52 17 16,-18 18-1,-34-35-15,-19-1 0,1 36 16,-18-17-16,-18-1 16,-35 18-16,0-36 15,18 19-15,0-19 0,-53 1 16,52-18-16,19 18 15,-19-18 1,19-18-16</inkml:trace>
  <inkml:trace contextRef="#ctx0" brushRef="#br0" timeOffset="27562.44">15046 17533 0,'0'-18'0,"-18"18"16,18 18 15,0 0 32,0-1-48,0 19-15,0-1 0,0 18 16,18 70-16,-18-52 16,18-1-16,-18 1 15,17 0-15,1-19 0,0 1 0,17 0 16,-18-53-1,1 0-15,0 0 0</inkml:trace>
  <inkml:trace contextRef="#ctx0" brushRef="#br0" timeOffset="28513.23">14993 16087 0,'0'0'0,"-18"0"15,1 0 1,-1 0-16,-17 17 15,17 1-15,1 0 0,17-1 16,-18 19-16,18-1 0,0 0 16,0 0-16,0 18 15,18 0-15,-1-18 0,1 18 0,17-17 16,-17-19-16,52 1 16,-17-18-16,18-18 15,-36-17-15,-17 0 16,17-1-16,-17 1 0,-1-71 15,-17 53 1,-53-35-16,18 53 16,0 0-16,0 17 0,-18 0 15,-18 1-15,36 17 16,-18 0-16,35 17 16,1-17-16</inkml:trace>
  <inkml:trace contextRef="#ctx0" brushRef="#br0" timeOffset="29181.22">14923 14605 0,'-36'0'16,"72"0"-16,-89-18 16,35 18-1,18-17-15,18 17 16,-1 0-16,1 0 0,17-18 16,0 18-1,-17 18-15,0-1 0,-1 1 16,1 0-16,0 52 15,-18-35-15,0 36 16,-18-36-16,0-17 0,1 17 16,-19 1-16,36-19 0,-17 1 15,17 17 1,0-17-16,35-18 16,-17 17-16,35-17 0,-18 0 15,53 0-15,-35 0 16,-18 0-16,-17 0 0,-18 18 15</inkml:trace>
  <inkml:trace contextRef="#ctx0" brushRef="#br0" timeOffset="30213.82">13212 17798 0,'-18'0'0,"36"0"16,-1 0-16,1 0 15,52 0-15,-34-18 16,-1 18-16,35 0 15,-34 0-15,17 0 16,-18 18 0</inkml:trace>
  <inkml:trace contextRef="#ctx0" brushRef="#br0" timeOffset="30409.15">13758 17568 0,'0'124'0,"0"-248"0,0 318 16,0-123-16,36 52 16,-19-70-16,1-17 15,0 17-15,-1-36 0,1 1 16</inkml:trace>
  <inkml:trace contextRef="#ctx0" brushRef="#br0" timeOffset="31682.34">13617 16157 0,'0'-17'16,"-17"-1"-16,17 0 15,-36 18 1,19 0-1,-1 0-15,-17 18 0,17 0 16,-35 17 0,36 0-16,-1 0 0,0 36 15,18-36-15,18 18 16,0-35-16,-1-1 16,18-17-16,18 0 15,-35-17-15,17-1 0,-17 1 16,0-1-16,-1-35 15,-17 35-15,0-35 16,0 36-16,-17-1 16,-1 18-16,0 18 15,18 52 1,18-34 0,-18 17-16,18-1 0,-18-16 0,35 52 15,-17-53 1,-18-17-16,17-1 0,-17 1 15,0 0-15</inkml:trace>
  <inkml:trace contextRef="#ctx0" brushRef="#br0" timeOffset="32451.69">13317 14711 0,'-17'0'15,"34"0"1,19-18 0,-1 1-16,0-1 15,0 0-15,1 1 0,-1 17 16,0-18-16,1 18 0,-1-18 15,-17 18-15,-1 0 0,-17 18 32,-17 53-17,17-19-15,0 37 16,0-19 0,0-17-16,17 0 0,1 0 15,-1 0-15,36 35 16,-35-70-16,17 17 15,-17-35-15</inkml:trace>
  <inkml:trace contextRef="#ctx0" brushRef="#br0" timeOffset="32613.81">13494 15028 0,'0'0'0,"35"0"0,18-17 16,70-19-16,-34 19 16,87-36-16,-105 18 15,-19 17-15,-16 18 0</inkml:trace>
  <inkml:trace contextRef="#ctx0" brushRef="#br0" timeOffset="34179.25">14676 13406 0,'35'-18'16,"-18"0"-16,1 18 0,0-17 15,-18 34 16,-53 19-31,18-1 16,-18 0-16,-53 36 16,53-18-16,-18-36 0,18 19 15,18-1-15,-35 18 16,52-36-16,18 1 16,18 17-16,17-17 0,18 0 15,106-1 1,-89-17-16,18 18 0,-17-18 0,-1 0 15</inkml:trace>
  <inkml:trace contextRef="#ctx0" brushRef="#br0" timeOffset="56731.64">2999 7214 0,'-18'-17'16,"36"-1"31,35 18-47,-18 0 15,-18-18-15,19 18 0,34 0 16,-52 0-16,17 0 16,-17 18-16,-1 0 31,-17 17-31,0 0 16,-17-17-16,17 17 0,0 0 15,0 18-15,0 0 16,0-17-16,17-19 0,1 18 15,-18-17-15,18 17 16,-1-35-16,1 18 16,0 0-16</inkml:trace>
  <inkml:trace contextRef="#ctx0" brushRef="#br0" timeOffset="56885.63">3087 7444 0,'17'0'0,"1"0"16,70-18-1,-35 0-15,53-17 16,-53 35-16,-18-18 0,1 18 16,-1 0-16</inkml:trace>
  <inkml:trace contextRef="#ctx0" brushRef="#br0" timeOffset="63060.81">4516 7126 0,'-18'0'16,"0"0"0,36-18-1,0 18-15,34 0 16,-16 0-16,-19 0 16,36 36-16,-17-1 15,-36-17-15,17 88 16,-17-18-1,-17-53-15,-1 0 16,-17 18-16,35-35 16,-18-1-16,18 1 0,-18-18 15,36 0 1,0 0 0,17 0-16,-17 0 0,-1 0 15,19 0-15,-19 0 0,36 0 16,-35 0-16,-1 18 15,1-18-15</inkml:trace>
  <inkml:trace contextRef="#ctx0" brushRef="#br0" timeOffset="64350.3">5980 7161 0,'17'0'31,"19"0"-15,-19-17-16,1 17 15,-1 0-15,1 0 16,0 0-16,-36 0 31,0 17-15,18 1-16,-17-18 0</inkml:trace>
  <inkml:trace contextRef="#ctx0" brushRef="#br0" timeOffset="64591.98">6015 7250 0,'0'0'0,"-18"35"15,18-17-15,0-1 16,0 1-16,0-1 15,0 1-15,18-18 0,0 18 16,34-1 0,-34 1-16,0 0 0,17 17 15,-35 0 1,0-17-16,0 17 16,-18 0-16,-35 1 15,36-19-15,-18-17 16,17 0-16,-35-17 15,35-1-15,1 0 0,-1-17 16,18 17 0</inkml:trace>
  <inkml:trace contextRef="#ctx0" brushRef="#br0" timeOffset="67260.69">3351 8537 0,'0'-17'15,"-17"-1"1,-1 0 0,0 18-16,-17 0 15,0 0-15,17 36 16,-17-19-16,17 1 0,-35 52 15,36-34-15,17 17 16,0-36-16,0 1 16,17 0-16,1-18 0,0 17 15,17-34 1,-17 17-16,-1-18 0,1-17 16,0 17-16,-1-53 15,-17 54-15,0-1 16,-17 18-1,17 71 1,0 87 0,0-52-1,0-53-15,17-18 0,1 36 16,-1-36-16,-17-17 16</inkml:trace>
  <inkml:trace contextRef="#ctx0" brushRef="#br0" timeOffset="67881.18">4604 8625 0,'0'-35'16,"0"70"-16,0-87 0,0 34 15,-18 18 1,18 18-16,-35 17 16,17 71-1,18-36 1,18-52-16,17 35 16,-17-36-16,-1-17 15,19 0-15,-1 0 0,18-35 16,-35 17-16,-1-17 15,-17 0-15,0 17 0,-17-52 16,-19 52-16,1 0 16,-36 1-1,36 17-15,0 0 0,17 0 16,-17 17-16,17 1 0,18 0 16</inkml:trace>
  <inkml:trace contextRef="#ctx0" brushRef="#br0" timeOffset="68447.85">6033 8484 0,'0'-17'15,"0"34"-15,-18-34 0,0 34 16,1 54 15,-1-36-31,18 0 0,0 1 16,0-19-16,18 54 16,-1-53-16,54-1 15,-54 1-15,19-18 16,17-18-1,-18 18-15,-17 0 0,-1-17 16,-17-1-16</inkml:trace>
  <inkml:trace contextRef="#ctx0" brushRef="#br0" timeOffset="68596.7">6138 8678 0,'0'71'16,"0"-142"-16,0 177 0,-17-53 15,17 0-15,0-18 16,0 18-16,0 18 0,0-18 16,0-18-16,-18 18 0</inkml:trace>
  <inkml:trace contextRef="#ctx0" brushRef="#br0" timeOffset="69879.73">2893 10001 0,'17'0'15,"19"0"1,-1 0 0,0 0-16,1-17 0,-1 17 15,-18 0-15,19 0 0,-1 0 16</inkml:trace>
  <inkml:trace contextRef="#ctx0" brushRef="#br0" timeOffset="70054.67">3263 9843 0,'0'0'16,"0"35"-16,0 0 0,-17 0 16,17-17-16,0 17 0,0 53 15,0-70-15,0 17 16,17-17-16,-17 17 15,0-17-15</inkml:trace>
  <inkml:trace contextRef="#ctx0" brushRef="#br0" timeOffset="70689.76">4692 9878 0,'0'0'15,"0"17"1,-18 54 0,18-36-16,0 1 15,0 16-15,0 19 16,0-36-16,0-17 0,0 17 15,18-17-15,-18-1 0</inkml:trace>
  <inkml:trace contextRef="#ctx0" brushRef="#br0" timeOffset="71510.07">5927 9913 0,'-18'-18'15,"0"18"-15,36 0 47,0 0-31,-1 0-16,1 0 0,0 0 15,-1 18-15,1 0 16,-18-1-16,0 19 16,-18-1-1,18-17-15,-17 17 0,17-18 0,0 1 16,0 0-16,0-1 0,35 19 16,-17-19-1,-1-17-15,18 18 0,-17-18 16,0 18-16,-1-18 0,-17 17 15,0 1 1,-53-1 0,18 1-16,18 0 0,-19-1 15,1-17-15,17 18 0,1 0 16,-19-1-16,36 1 16</inkml:trace>
  <inkml:trace contextRef="#ctx0" brushRef="#br0" timeOffset="75976.64">21343 10654 0,'18'18'31,"17"-18"-15,0 0-16,1 0 0,52 0 15,-35 0-15,0-18 16,-18 18-16,0 0 0,-17 0 16,17 18-1,-17-18-15</inkml:trace>
  <inkml:trace contextRef="#ctx0" brushRef="#br0" timeOffset="76115.27">21431 11077 0,'36'36'0,"-72"-72"0,107 89 16,-36-53-16,0 0 0,54-17 15,-37-1-15</inkml:trace>
  <inkml:trace contextRef="#ctx0" brushRef="#br0" timeOffset="76855.99">23089 9066 0,'18'0'0,"-18"18"16,0 0-16,18-1 0,-18 89 15,17-53 1,-17 35-16,18 18 0,-18 0 16,0 176-16,0-105 15,-18-1-15,18 0 0,0 159 16,18-176-16,17 141 16,-17-159-16,-18-17 15,17 123-15,1-124 16,-18-17-16,0 0 15,0 0-15,-18-18 0,18 88 16,0-105-16,0 35 16,0-71-16,18-18 15</inkml:trace>
  <inkml:trace contextRef="#ctx0" brushRef="#br0" timeOffset="77901.33">23019 9013 0,'17'-17'16,"1"17"-16,0-18 15,52 18-15,-17 0 16,88-17-16,53 17 15,-88-18-15,18 18 16,17-18-16,141 1 16,-141-1-16,18 18 0,158 0 15,36 0 1,-177 18 0,1-18-16,-18 0 0,-1 0 0,177 0 15,-193 0-15,122 0 16,-140 0-1,-19 0-15,-16 0 0,69-18 16,-87 18-16,35 0 16,-53 0-16,35 0 15,-53 0-15,18 0 16,-18 0-16,1 0 16,-1 0-16,-17-18 15,-1 18 1,1 0-16,0 0 15,-18 18 1,0 0 0,0-1-16,0 1 0,0 17 0,0 36 15,-18-18 1,18 53-16,-18-36 16,18 18-16,0-17 15,0 17-15,-17 18 0,17 106 16,-18-107-16,0 142 15,18-123-15,-17-1 16,-1 1-16,0 17 0,1 106 16,-1-106-16,18 106 15,0-106-15,0-35 16,0 17-16,0-17 16,18 88-16,-1-88 15,1 70-15,-18-105 16,18-1-16,-18 72 15,0-90-15,0 1 0,-18-17 16,-35 52 0,18-53-16,-18 0 0,-53 1 15,36-19-15,-89 1 16,53-18 0,0 0-16,0 0 0,-35 0 0,-141-18 15,123 18-15,-176-17 16,176 17-1,-193 0-15,175 17 16,1-17-16,-177 36 16,194-36-16,0 17 0,-140 19 15,158-36-15,-89 0 16,142 0-16,-35-18 16,87 0-1,1 1-15</inkml:trace>
  <inkml:trace contextRef="#ctx0" brushRef="#br0" timeOffset="78645.76">23389 9772 0,'18'0'15,"17"0"1,0 0-16,1 18 16,17-18-16,-1 0 0,1 17 15,71 1-15,-71-18 16,17 0-16,-17 0 0,53-18 16,-71 1-1,1-1-15,-1-17 0,-17 17 16,17-70-16,-35 53 15,0-18-15,-18 0 0,1 0 16,-36-88-16,17 70 16,1 18-16,0-17 0,0 34 15,-1-34 1,19 70-16,-1-18 0,18 36 16,18 35-1</inkml:trace>
  <inkml:trace contextRef="#ctx0" brushRef="#br0" timeOffset="79691.57">23424 9666 0,'0'-35'16,"18"17"-1,35-70-15,-18 35 16,18 0-16,0-17 0,0-1 16,18 18-16,-18-17 0,17 17 15,1-18 1,-36 36-16,-17 35 0,-36 35 15,-17-17 1</inkml:trace>
  <inkml:trace contextRef="#ctx0" brushRef="#br0" timeOffset="79837.03">23530 9684 0,'88'-71'16,"-176"142"-16,247-177 0,-106 53 0,88-70 15,-70 70-15,-18 0 16,-1 17-16,-16 1 0,-19 35 16</inkml:trace>
  <inkml:trace contextRef="#ctx0" brushRef="#br0" timeOffset="79987.81">23760 9737 0,'88'-71'16,"-176"142"-16,246-177 0,-105 53 0,18 0 16,-1 0-16,-17 18 0,0 0 15,18-1 1</inkml:trace>
  <inkml:trace contextRef="#ctx0" brushRef="#br0" timeOffset="80739.25">24130 9825 0,'0'-18'16,"35"1"-16,36 17 15,-18-18 1,0 18-16,17 0 0,107-18 16,-54 18-16,18 0 15,177-17-15,-142 17 16,195-18-16,-160 0 16,195 1-1,-212 17-15,-18-18 0,159 18 16,-176 0-16,35 0 15,-123 0-15,-18 0 16,-36 0-16,1 0 0,-18 18 16,-18-18-16,-17 0 15,0 0-15,-18 0 16</inkml:trace>
  <inkml:trace contextRef="#ctx0" brushRef="#br0" timeOffset="81693.32">23407 10813 0,'17'0'16,"54"-18"-1,-18 18-15,70-35 16,-34 17-16,140 0 15,-106 1-15,36-1 16,18 1-16,246-1 16,-194 0-16,247 18 15,-229 0 1,0 0-16,-17 0 0,17 0 16,-36 0-16,1 0 0,141 0 15,-212 18-15,-35-18 16,-18 18-16,-88-1 15,-35-17 1,-18 0-16</inkml:trace>
  <inkml:trace contextRef="#ctx0" brushRef="#br0" timeOffset="82223.88">23160 11783 0,'18'0'31,"70"0"-15,35-35-16,36 17 15,-53 18 1,17-18-16,36 18 0,0 0 16,194-17-16,-142 34 15,248 1-15,-212-18 16,0 18-16,582-18 15,-565 17-15,1-17 16,-36 0-16,106-17 16,-229 17-16,-35 0 15</inkml:trace>
  <inkml:trace contextRef="#ctx0" brushRef="#br0" timeOffset="82927.47">24201 9878 0,'0'35'16,"0"-70"-16,0 88 0,0-36 0,0 19 16,17-19-16,-17 1 15,35 52 1,-17 36-16,-18-35 15,0 17-15,0 36 0,-18 158 16,1-106-16,-36 177 16,35-159-1,1-35-15,17-1 0,-18 1 16,18-18-16,0 18 0,0-18 0,18 106 16,-1-141-1,19 53-15,-19-71 16,1-35-16,-1 0 15,-17-18-15</inkml:trace>
  <inkml:trace contextRef="#ctx0" brushRef="#br0" timeOffset="83548.55">25224 8802 0,'0'0'16,"17"0"-16,1 53 15,0 70 1,-1-52-16,-17 35 16,18 176-16,-18-123 15,0 35-15,0 0 0,-18 229 16,1 0-1,17-211-15,0-18 16,0 0-16,35 141 16,-18-194-16,1 0 0,17-17 15,18 105 1,-35-123-16,17-35 0,-17 17 16,17 35-16,-17-88 0,-18 1 15,0-1-15,17-17 16,-34-1-16</inkml:trace>
  <inkml:trace contextRef="#ctx0" brushRef="#br0" timeOffset="84070.24">26458 8890 0,'0'-18'0,"0"36"0,0-18 31,18 53-16,-18 0-15,18 17 0,-18 36 0,17 35 16,-17 0-16,0 265 16,-17-159-16,-1-18 15,0 18-15,1 159 16,-1-212-16,18-18 0,0-17 16,18 106-1,-1-142-15,1 1 0,0-1 16,-1-17-16,19-18 0,-1 89 15,-18-107-15,1 1 16</inkml:trace>
  <inkml:trace contextRef="#ctx0" brushRef="#br0" timeOffset="87276.95">6297 6668 0,'-18'-36'0,"1"19"15,17-1-15,0-17 0,0 17 16,17-35-16,1 18 16,0 0-16,17-1 0,18 1 15,-18 17-15,36 18 16,-36 0-16,18 18 15,-18 17-15,1-17 0,69 88 32,-69-71-32,-1 0 0,0 18 15,-17-17-15,-1-1 16,-17 0-16,18 18 16,-18-35-16,0-1 15,0 1-15</inkml:trace>
  <inkml:trace contextRef="#ctx0" brushRef="#br0" timeOffset="87471.89">6720 6809 0,'18'35'16,"-36"-70"-16,71 88 0,-35-36 0,0-17 15,17 0-15,0 0 16,0-17-16,1 17 0,-1-36 15,0 19-15,-17-1 0,0 0 16,-18-17-16,17 0 16,-17 17-16,-17 18 15</inkml:trace>
  <inkml:trace contextRef="#ctx0" brushRef="#br0" timeOffset="87949.84">7655 6773 0,'0'-17'15,"18"-1"-15,-18-17 16,35-18-1,-17 18-15,17-18 0,0 17 16,1 1-16,17-18 0,-18 18 16,88-18-16,-70 18 15,35 35 1,-35 0-16,-17 17 0,-1 1 16,18 53-16,-36-36 15,1 18-15,0-18 0,-1 0 16,1 1-16,0-1 0,-1 18 15,1-53-15,-18 17 16,18-17-16</inkml:trace>
  <inkml:trace contextRef="#ctx0" brushRef="#br0" timeOffset="88140.19">8237 6738 0,'18'53'15,"-36"-106"-15,54 124 0,-1-54 16,0 1-16,0-18 0,18-18 16,0 1-16,36-19 15,-37 19-15,-16-19 16,-1 19-16,-17-1 0,-1 1 0,1-19 16</inkml:trace>
  <inkml:trace contextRef="#ctx0" brushRef="#br0" timeOffset="105496.67">13970 2293 0,'-18'0'15,"1"0"1,34 0 15,1 0 0,0 0-15,-1 0 0,1 0-16,17 0 15,0-18 1,1 18-16,-19 0 0,19 0 15,-1 0-15,71-17 16,-89 17 0,19 0-16,-1 0 0,0 0 15,36 0 1,-54 0-16,19 0 0,17 0 16,-18 0-16,0 0 15,0 0-15,1-18 0,-1 18 16,0 0-16,1 0 0,17-17 0,35-1 31,-35 18-31,-18 0 0,53 0 16,-35 0-16,-18 0 15,18-18-15,0 18 0,-18 0 16,18 0-16,53 0 16,-53 0-16,0-17 0,0 17 15,0 0-15,17 0 0,36 0 16,-53 0-16,0 0 15,0 0-15,-18 0 0,89 0 16,-71 0-16,0 0 16,52 0-1,-34 17-15,-1-17 0,54 0 16,-71 0-16,17 18 16,1-18-16,0 0 15,-1 0-15,-17 18 0,18-18 0,-1 17 16,71-17-1,-70 0-15,88 18 16,-71-18-16,-18 0 16,18 0-16,-17 0 0,17 0 0,89 0 15,-89 0 1,-18 0-16,19 0 0,-1 0 16,-18 0-16,19 0 0,-19 0 15,89 0-15,-71 0 16,0 0-16,0 17 0,1-17 15,16 0-15,72 0 16,-71 0-16,-18 0 16,0 0-16,18 0 0,70 0 15,-70 0-15,-18 0 16,0 0-16,18 0 0,71 0 16,-71 0-1,-1 0-15,1 0 0,0 0 16,0 0-16,0-17 0,123 17 15,-123-18-15,17 18 16,89-17-16,-89 17 16,107-18-1,-124 18-15,35 0 0,-18 0 16,18 18-16,142-18 16,-142 17-16,17-17 0,1 0 15,18 0-15,158 0 16,-159 0-16,177 0 15,-177 0-15,1 0 16,-1 0-16,0 0 0,142-17 16,-177-1-16,-35 18 15,-18-18-15,0 18 16</inkml:trace>
  <inkml:trace contextRef="#ctx0" brushRef="#br0" timeOffset="175606.74">22966 14693 0,'-18'0'15,"18"-17"-15,-17 17 16,-1 0 15,18 35-15,-18 0-16,1 18 0,-1 53 16,18-36-16,-18 72 15,18-72-15,0 54 16,0-72-16,18 19 15,0-18-15,-1-18 0,1 36 16,0-54-16,-1 1 16,1-18-16,-1 18 0,1-36 15</inkml:trace>
  <inkml:trace contextRef="#ctx0" brushRef="#br0" timeOffset="176072.79">23248 15046 0,'0'18'15,"0"-36"-15,18 53 0,-18 1 16,0-1-16,0 0 0,17 71 15,-17-18 1,-17-53-16,17 1 16,0-1-16,0-17 15,0-54 1,0-34 0,0 17-16,17 0 15,1 0-15,0-18 16,-1 19-16,19-72 0,-1 89 15,0 0-15,18-1 16,-35 19-16,17 34 16,-17 19-16,-18-1 15,17 0-15,-17 71 16,18-53-16,-18 0 0,17 53 16,-17-71-16,0 0 15,18 53 1,-18-70-16,18 17 0,-18-17 15,0 0-15</inkml:trace>
  <inkml:trace contextRef="#ctx0" brushRef="#br0" timeOffset="176235.11">23319 15293 0,'17'0'15,"1"0"-15,17 0 16,0 0-16,1 0 0,70 0 16,-71 0-16,53-18 15,-53 18-15</inkml:trace>
  <inkml:trace contextRef="#ctx0" brushRef="#br0" timeOffset="176442.08">23936 15187 0,'71'-18'16,"-142"36"-16,177-53 0,-71 35 0,18 0 16,-18 0-1,1 0-15,-19 0 0,1 0 16,-1 0-16</inkml:trace>
  <inkml:trace contextRef="#ctx0" brushRef="#br0" timeOffset="176615.05">24236 15028 0,'0'0'15,"-53"53"1,35-17-16,-17-1 0,0 18 15,17-18-15,0 0 16,1 1-16,17-19 16,0-34-1,-18-1 1</inkml:trace>
  <inkml:trace contextRef="#ctx0" brushRef="#br0" timeOffset="176757.95">24042 15028 0,'0'0'16,"35"53"-16,-17-17 16,-1-1-16,1 0 0,17 0 15,1 1-15,34 17 16,-35-18-16,1 0 0,-1-17 16</inkml:trace>
  <inkml:trace contextRef="#ctx0" brushRef="#br0" timeOffset="177300.52">24624 14975 0,'0'0'15,"18"36"-15,-1 17 0,1-18 0,17 35 16,0-34 0,-17-1-16,0 0 0,-1-17 15,1 0-15,-36-54 32,18 1-32,-17 0 0,-19-53 15,36 52 1,-17-17-16,17-52 15,0 69-15,53 1 16,-36 35-16,19 0 0,16 18 16,-16-1-16,-1 36 15,-35-18-15,0 1 16,0 17 0,0-18-16,-18-17 0,18 17 15,0-18-15,0 36 16,18-35-1,0 17-15,-1-17 16,1 0-16,17 17 0,-17-18 0,0 1 16,-18 17-1,0-17-15,-18 0 16,-35-18 0,18-18-16,17 18 0,-35-18 15,35 1 1,36-1-16</inkml:trace>
  <inkml:trace contextRef="#ctx0" brushRef="#br0" timeOffset="177540.31">25224 14534 0,'70'53'16,"-140"-106"-16,175 159 0,-52-53 16,18 71-16,-18-54 15,-18 18-15,-17-17 16,-18 17-16,0-17 0,0 17 0,-53 53 16,18-88-1,-1 18-15,-17-19 0,0-16 16,1-1-16</inkml:trace>
  <inkml:trace contextRef="#ctx0" brushRef="#br0" timeOffset="178380.89">25947 15117 0,'17'0'15,"19"0"-15,52 0 16,-18 0-16,54-18 16,-71 0-1,0 18-15,17-17 16,-34-1-16</inkml:trace>
  <inkml:trace contextRef="#ctx0" brushRef="#br0" timeOffset="178586.79">26353 14870 0,'0'53'16,"0"-36"-16,-18 71 16,0-35-16,-35 88 15,36-88 1,-1-17-16,-17 34 15,35-35-15,-18-17 16,18 0-16,0-36 16</inkml:trace>
  <inkml:trace contextRef="#ctx0" brushRef="#br0" timeOffset="178803.77">26106 14870 0,'0'35'15,"0"-70"-15,17 105 0,1-35 0,17 1 16,0-1-16,54 53 16,-36-35-16,-1-18 15,-16 1-15,17-1 16,-36 0-16,19 0 0,-19-17 0,-17 0 15</inkml:trace>
  <inkml:trace contextRef="#ctx0" brushRef="#br0" timeOffset="179382.57">27340 14817 0,'18'-36'0,"-36"72"15,36-89-15,-36 35 16,-17 18-16,0 18 16,-1 17-16,1 0 0,18 1 15,-19 17-15,19 17 0,-19 54 16,54-72-16,0 1 15,17-17-15,53 34 16,-17-35-16,-1-35 0,71 18 16,-70-18-1,-18-18-15,0 18 0,-18-17 16,0-18-16,-52 35 16</inkml:trace>
  <inkml:trace contextRef="#ctx0" brushRef="#br0" timeOffset="179977.37">28310 15011 0,'36'0'0,"-72"0"0,107-18 15,17 18-15,-35 0 16,35 0 0,-52 0-16,-19 0 0,1 18 15</inkml:trace>
  <inkml:trace contextRef="#ctx0" brushRef="#br0" timeOffset="180103.97">28346 15275 0,'106'0'16,"-212"0"-16,282 0 16,-123 0-16,53-17 15,-71 17-15</inkml:trace>
  <inkml:trace contextRef="#ctx0" brushRef="#br0" timeOffset="181324.14">29528 14799 0,'0'0'0,"17"0"0,-17 18 31,0 88-15,0 35 0,-17-71-16,17 54 0,-18-54 15,18-17-15,-18 18 16,18-54-16,-17 1 16,17 0-16,17-36 15,-17-17-15,18-54 16,17-16-1,0 34-15,1-70 16,-1 70-16,-17 19 0,35-37 16,-18 54-1,-18 35-15,1 0 16,0 53-16,-18 0 16,17 17-16,-17-17 0,18 71 15,-18-54-15,18 36 16,-1-53-16,-17-18 15,0 1-15,-17 17 16</inkml:trace>
  <inkml:trace contextRef="#ctx0" brushRef="#br0" timeOffset="181468.02">29616 15222 0,'53'0'15,"-106"0"-15,141-17 0,-53 17 0,71 0 16,-53 0 0,0 17-16,-18-17 0</inkml:trace>
  <inkml:trace contextRef="#ctx0" brushRef="#br0" timeOffset="181754.95">30215 15081 0,'71'-17'16,"-142"34"-16,195-34 0,-71-1 15,0 18-15,-18 0 0,36 0 16,-54 0-16,1 0 16,-36 18-1,-17 17 1,0 0-16,17-17 0,-17 17 15,17-17-15,0-1 16,1 1-16,17 0 16,-18-1-16,18 1 0,0 0 15,-17-18 1,-1-18 0</inkml:trace>
  <inkml:trace contextRef="#ctx0" brushRef="#br0" timeOffset="181901.31">30198 15028 0,'53'0'16,"-18"18"-16,0 17 0,18 1 0,0-19 15,35 54 1,-35-36-16,-18 0 0,18 18 16,-17-18-16,-36-17 15,0 0-15</inkml:trace>
  <inkml:trace contextRef="#ctx0" brushRef="#br0" timeOffset="182552.9">31080 14993 0,'-18'53'15,"36"-106"-15,-36 141 16,18-52-16,18 34 16,-1-52-16,-17-1 15,18-17-15,0 0 0,-1-35 16,-17 0-16,18-53 16,-18 35-1,0 0-15,18 0 0,-18 18 16,17-18-16,1 35 0,-1-17 15,1 17-15,0 18 0,17 0 16,0 18-16,-17 17 16,0 18-1,-18-18-15,0 1 0,-18-1 16,0-18-16,1 19 0,-1 17 16,0-18-16,18-17 15,-17 17-15,34 0 16,1-17-16,0 35 15,-1-36-15,19 19 16,-36-19-16,17 1 16,-34-18-16,17 17 15,-36-17-15,19 0 16,-1 0-16,0 0 16,1-17-16,-1 17 0,36 0 31,17 0-16</inkml:trace>
  <inkml:trace contextRef="#ctx0" brushRef="#br0" timeOffset="182725.03">31644 15152 0,'53'0'16,"0"0"-16,0 0 0,70 0 15,-70 0 1,0-18-16,-17 18 0,-1 0 16,0-17-16,-17 17 15</inkml:trace>
  <inkml:trace contextRef="#ctx0" brushRef="#br0" timeOffset="182902.37">31979 15064 0,'-17'53'16,"34"-106"-16,-52 141 16,17-53-16,1 0 0,-1 36 15,0-53-15,1 17 16,-1-18-16,18 1 0,-17 0 16,-1-1-1</inkml:trace>
  <inkml:trace contextRef="#ctx0" brushRef="#br0" timeOffset="183064.44">31891 15011 0,'53'70'16,"-106"-140"-16,141 193 0,-70-88 15,35 54-15,-18-54 16,-17 0-16,17 36 15,-35-54-15,18 1 16</inkml:trace>
  <inkml:trace contextRef="#ctx0" brushRef="#br0" timeOffset="183317.01">32438 15064 0,'-53'0'16,"106"0"-16,-124 17 0,54 19 15,-19 69 1,54-69-16,17 52 16,1-53-16,-1 0 15,0 1-15,53 17 16,-35-36-16,-17-17 0,17 18 15,-36-18-15,1-18 0</inkml:trace>
  <inkml:trace contextRef="#ctx0" brushRef="#br0" timeOffset="183553.03">32738 14781 0,'17'0'0,"-34"0"0,70 0 0,-18 18 16,71 70-16,-36-35 15,1 18-15,35 87 16,-71-69-16,0-19 16,-17 18-16,17 71 15,-35-88-15,-17-18 0,-19 0 16,1-1-16,-18-16 0,0-1 15</inkml:trace>
  <inkml:trace contextRef="#ctx0" brushRef="#br0" timeOffset="184031.23">31062 14358 0,'0'0'16,"-18"35"-1,18 1-15,-17 17 0,17 17 16,-18 18-16,1 0 0,-1 124 16,18-106-16,0-18 15,35 89 1,-17-89-16,17-18 0,0 1 16,1-18-16,69 35 15,-34-35-15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38:22.7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3263 4957 0,'-17'0'16,"34"0"15,-17 17 1,18 1-32,-18-1 15,0 1 1,0 17-16,0 18 15,17-17-15,-17-1 16,0 35 0,0-17-16,0-17 0,0 17 15,0 70-15,0-52 16,18 105-16,-18-88 16,0 18-16,0 88 15,18-88-15,-18 0 0,0-1 16,17 125-1,1 17 1,-18-124-16,18 1 0,-18-1 0,17 124 16,-17-123-16,0 123 15,0-124-15,0 0 16,0-17-16,0 0 16,0 0-16,18 0 0,-18 0 15,0 70-15,18-17 16,-18-106-16,17 53 15,-17-71-15,18 18 16,-18-36 0,0 1-16</inkml:trace>
  <inkml:trace contextRef="#ctx0" brushRef="#br0" timeOffset="1149.44">3281 4886 0,'-18'0'0,"18"18"46,18-1-30,-18 1-16,17-18 16,1 18-16,0-18 0,35 17 15,-18-17-15,36 18 16,-36-18-16,53 17 16,-35-17-16,53 18 15,-53-18 1,88 0-16,-71 18 15,1-18-15,17 0 0,-17 0 16,34 0-16,-16 0 0,105 0 16,-88 0-16,88 0 15,-89 0 1,89 0-16,18 17 16,-88-17-1,-19 0-15,19 0 0,-1 0 16,-17 0-16,18 0 0,105-17 15,-106 17-15,107 0 16,-124 0-16,105 0 16,-123 0-16,106 17 15,-105-17-15,69 0 16,-87 0-16,70 0 16,-70-17-1,34 17-15,-52-18 16,71 18-1,-71-18-15,-36 18 16,-34 0 31,-19 0-47</inkml:trace>
  <inkml:trace contextRef="#ctx0" brushRef="#br0" timeOffset="1812.21">8273 5009 0,'0'18'15,"0"0"1,0 17 0,-18-17-16,18-1 15,0 19-15,0-1 0,0 53 16,-18-53-16,18 89 16,-17-71-1,17 70-15,0-52 16,-18 87-1,18-69-15,0 87 0,0-88 16,18 124-16,-18-106 16,17 88-1,-17-88-15,18 105 16,0-105-16,-1 0 16,-17 0-16,18 0 0,-18 105 15,18-87-15,-18 87 16,17-105-16,-17 0 15,18 106-15,-18-106 16,17 105-16,1-105 16,0 88-16,-18-88 15,17 70-15,-17-87 16,18-19-16,-18 1 16,18 34-16,-1-69 0,1 17 15,-18-36-15,18 1 16</inkml:trace>
  <inkml:trace contextRef="#ctx0" brushRef="#br0" timeOffset="3214.68">3475 9349 0,'18'17'31,"-18"1"1,17-18-17,-17 18-15,0-1 16,0 1 0,18 17-1,-18 0-15,0-17 16,0 35-16,0-18 15,0 18-15,0-35 16,0 17-16,0-17 0,0-1 16,0 1-16,0 0 15,0-1 17,17-17-17,1 0 1,0 0-1,-1 0 1,19 0-16,-19 0 0,19 0 16,-19 0-16,18 0 15,18 0-15,-17 0 0,17 0 0,52 18 16,-52-18-16,71 0 16,-54 0-1,1 18-15,-1-18 0,107 17 16,-107-17-16,124 18 15,-105-18-15,122 0 16,-105 0-16,106 17 16,-106-17-16,123 0 15,-106 0-15,124 0 16,-141 0 0,141 0-16,-123 0 15,123 0-15,-124 0 16,106-17-16,-105-1 15,-18 18-15,-1-17 16,107-1-16,-124 18 16,89 0-16,-89-18 15,53 18-15,-70 0 16,-1 0-16,-17 0 16,0 0-16,-18 0 0,18 0 0,0 0 15,-35 0 1,-36 0-1,-17 0-15</inkml:trace>
  <inkml:trace contextRef="#ctx0" brushRef="#br0" timeOffset="8585.72">4957 10530 0,'-18'-17'15,"0"-1"1,1 18 0,-1 18-16,-35 17 15,35 0-15,-34 89 16,34-54-16,-17 71 16,35-70-16,17 35 15,19-53-15,16 17 16,-16-52-1,87 0 1,-70-36 0,-35 0-16,-1 1 0,-34-36 15,-1 35 1,-17 1-16,0-19 0,-1 19 16,1-1-16,-53 0 15,53 18-15,-18 0 16,35 0-16,18 18 0</inkml:trace>
  <inkml:trace contextRef="#ctx0" brushRef="#br0" timeOffset="8925.2">5486 10777 0,'0'18'0,"0"0"16,17-1-1,19 19-15,-1-1 16,-17-18-16,34 36 16,-16-35-16,17 35 15,-36-35-15,1-1 16,0 1-16,-1-18 16</inkml:trace>
  <inkml:trace contextRef="#ctx0" brushRef="#br0" timeOffset="9107.91">5803 10795 0,'0'0'0,"0"18"0,-53 35 16,36-36-16,-54 54 15,53-36-15,-34 36 16,16-36-16,19 18 15,-1-36 1,18 19-16,18-19 16</inkml:trace>
  <inkml:trace contextRef="#ctx0" brushRef="#br0" timeOffset="9436.92">6209 10601 0,'-18'0'15,"36"0"-15,-53 0 0,-1 18 16,19 17-16,-19 35 16,19-34-16,-1 70 15,18-71-15,35 53 16,-17-53-16,35 18 15,18-35 1,-19-18 0,-16 0-16,-1-35 15,-35-1-15,-18 19 0,-17-36 16,0 35-16,-36 0 16,18 18-16,-52 36 15,52-19 1</inkml:trace>
  <inkml:trace contextRef="#ctx0" brushRef="#br0" timeOffset="10504.48">6650 10813 0,'18'0'0,"-1"0"16,1 0 0,-1 0-16,36 35 15,-35-17-15,0-1 16,52 36-1,-17-35-15,-18 17 16,-17-17 0,0-18-16</inkml:trace>
  <inkml:trace contextRef="#ctx0" brushRef="#br0" timeOffset="10682.11">6985 10724 0,'-18'0'16,"1"18"-16,-1 17 0,-17-17 15,17 0-15,1 17 0,-36 18 16,35-18-16,-17 0 16,17 1-16,0-19 0,18 19 15,-17-19-15,17 19 0</inkml:trace>
  <inkml:trace contextRef="#ctx0" brushRef="#br0" timeOffset="11883.24">7303 10636 0,'-18'0'0,"18"-17"15,18 17 1,-1 0-16,36-18 16,-35 18-16,17-18 0,0 18 15,-17 0-15,17 0 0,-17 0 16,-1 18 0,1 17-16,-18-17 15,0 17 1,-18-17-16,18-1 0,0 1 0,-17 0 15,17 17-15,0-17 16,0 35-16,0-36 16,0 18-16,17-17 0,1 17 15,0-17-15,-1 0 0,1-1 16,0 1-16,-18 0 0,17 17 16,-17-17-1,-17-18 1,-19 17-16,19-17 15,-19 0-15,19 0 16,-36 18 0,18-18-16,17 17 0,0-17 15,1 18-15,-1 0 0</inkml:trace>
  <inkml:trace contextRef="#ctx0" brushRef="#br0" timeOffset="12651.68">7532 11642 0,'0'0'16,"0"-18"-16,0 0 0,0 1 16,17 17-16,-34 17 31,17 54-31,0-18 16,0 0-16,0 0 15,0 88-15,0-71 16,0 89-16,0-88 15,0 52-15,0-70 16,17 35-16,-17-70 16,0 0-16,0-1 15,-17-34 1</inkml:trace>
  <inkml:trace contextRef="#ctx0" brushRef="#br0" timeOffset="12951.26">7338 11836 0,'0'-18'15,"0"36"-15,17-54 0,1 19 16,0-1-16,-1-17 15,19 17-15,-19-17 0,54-18 16,-54 35-16,19-17 16,-19 35-1,1 0-15,0 0 16,-1 18-16,-17-1 0,18 1 16,0 17-16,-1-17 0,18 53 15,1-54-15,-1 54 16,-17-54-1</inkml:trace>
  <inkml:trace contextRef="#ctx0" brushRef="#br0" timeOffset="13830.55">3916 4657 0,'17'17'0,"-17"19"16,18-19-16,-18 54 15,18-54-15,-1 54 16,-17-36 0,18-17-16,-18 0 0,18-1 15,-18 1-15,0-1 0,0 1 16</inkml:trace>
  <inkml:trace contextRef="#ctx0" brushRef="#br0" timeOffset="14369.61">3951 4639 0,'18'0'31,"-1"0"-15,19 0-16,-19 0 16,36 0-1,-17 0-15,16 0 0,-16 0 16,34 0-16,-34 0 15,34 0 1,18 0-16,-35 0 16,71 0-16,-71 18 15,105-18-15,-69 0 16,87 0 0,-70 0-16,123 0 15,-105-18-15,-19 18 0,160 0 16,-142 0-1,19 0-15,-19 0 0,142 0 16,-142 0-16,124 0 16,-124 18-16,107-18 15,-124 0-15,88 17 16,0-17 0,0 0-1,-106 0-15,-18 0 0,1 0 0,35 0 16,-71 0-16,36 0 15,-54 0 1,19 0-16,-54 0 16</inkml:trace>
  <inkml:trace contextRef="#ctx0" brushRef="#br0" timeOffset="15343.27">8502 4657 0,'18'0'16,"-18"-18"-16,17 18 31,-17 18 0,0-1-15,0 1-16,18 0 0,-18 17 15,0-17-15,0 34 16,0-16-16,0-1 16,18-17-16,-18 17 0,0 0 15,17 0-15,-17 18 0,35 36 16,-35-37-16,36 72 15,-19-53 1,1 70-16,0-71 16,17 71-16,-17-70 15,17 88-15,-18-71 16,19-18-16,-19 19 16,1-1-16,0 88 15,-1-88-15,1 106 16,0-88-16,-1 71 15,1-72-15,-1 72 16,1-89-16,0 106 16,-1-106-16,-17 0 15,18 1-15,0-1 0,-18 0 16,17 0-16,1 71 16,0-71-16,-1 71 15,1-89-15,-18 1 0,35 52 16,-35-52-1,18 35-15,-18-53 0,17 0 16,-17 0-16,0 0 16,18-1-16,-18 19 15,0-18-15,0-18 16,0-17-16,18 17 0,-18 0 0,0-17 16,0 17-1,17-17-15,-17 0 16,0-36-1,-17 0 1,17 1-16,-18-1 16,0 0-1,-17 1-15,18-1 16,-54 0-16,36 1 16,-54-1-16,-34 18 15,70 0-15,-17-17 16,-72 34-16,72-17 15,-71 35 1</inkml:trace>
  <inkml:trace contextRef="#ctx0" brushRef="#br0" timeOffset="16100.09">4604 4392 0,'0'106'16,"0"-212"-16,0 265 0,0-124 15,0 53-15,17-70 16,1 17-16</inkml:trace>
  <inkml:trace contextRef="#ctx0" brushRef="#br0" timeOffset="16737.94">4568 4339 0,'18'0'63,"0"0"-63,-1 0 15,36-17 1,-35 17-16,35 0 16,-18 0-16,0 0 0,36 0 15,17 0 1,-53 0-16,54 0 16,-19 0-16,54 0 15,-36 0-15,88 0 16,-88 0-1,18 0-15,0 0 0,106-18 16,-106 18-16,-1 0 16,19 0-16,-18 0 0,123 18 15,-105-18-15,87 0 16,-87 0-16,-18 0 16,-1 17-16,1-17 0,0 0 15,0 0-15,0 18 16,-18-18-16,18 0 0,-18 17 15,-18-17-15,19 18 0,-19-18 16,54 0 0,-54 0-16,-17 0 0,35 0 15,-35 0-15,35 0 16,-52 0-16,-1 0 16,0 0-16,18 0 15,-35 0-15,-1 0 0,1 0 16,0 0-1</inkml:trace>
  <inkml:trace contextRef="#ctx0" brushRef="#br0" timeOffset="17767.98">9066 4410 0,'0'17'31,"0"1"-15,0 0-16,0-1 15,0 1-15,0 0 0,0 17 16,0-18-16,0 54 15,0 17-15,0-52 16,0 52 0,18-35-16,-18 0 0,0-1 15,18 1-15,-1 71 16,1-54-16,0 54 16,-1-71-16,-17 17 15,36 54-15,-19-54 0,1-17 16,-1 88-16,1-88 15,-18 18-15,18-1 16,-18 1-16,17 0 0,-17 70 16,18-71-16,-18 1 15,18-1-15,-18 1 0,0-1 16,17 1-16,-17 0 0,36 70 16,-19 0-1,1-88-15,-18 17 16,17-17-16,19 71 15,-19-1 1,1-52-16,0-18 0,-18-1 0,35 54 16,-35-53-16,35 35 15,-17-35 1,-1 36-16,1-54 16,0 0-16,-18 18 15,35 18-15,-35-36 0,18 35 16,-18-34-16,0 17 15,0-18 1,0 0-16,0-17 0,17 17 16,-17 18-16,0-35 15,0 17-15,18 18 16,-18-18 0,18 0-1,-1-17-15,-34-18 125,17 18-109,-18-18-16,-35 17 15,35-17 1,-70 18-16,35-18 16,-70 35-16,52-35 15,-35 35 1,71-35-16</inkml:trace>
  <inkml:trace contextRef="#ctx0" brushRef="#br0" timeOffset="32187.17">12859 6720 0,'-18'0'0,"0"18"15,36-18 16,53 0-15,-36 0-16,71 18 16,-36-18-16,89 0 15,-71 0-15,71-18 16,-71 18-16,-35-18 16,0 18-16,0 0 15,-35 0-15</inkml:trace>
  <inkml:trace contextRef="#ctx0" brushRef="#br0" timeOffset="32454.01">13705 6456 0,'-17'0'0,"34"0"0,-52 17 16,18-17-16,-19 53 16,1 0-16,-36 36 15,36-37-15,0 19 0,-18-18 16,35 0 0,-17-18-16,0 18 0,17-18 0,-17 18 15,17-35-15,1 17 16</inkml:trace>
  <inkml:trace contextRef="#ctx0" brushRef="#br0" timeOffset="32682.24">13106 6385 0,'35'106'16,"-70"-212"-16,105 283 0,1-71 15,-18-54 1,17 19-16,-17-18 0,0 0 16,-18-18-16,1 18 15,-1 0-15,-17 0 0,-1-18 0</inkml:trace>
  <inkml:trace contextRef="#ctx0" brushRef="#br0" timeOffset="34283.49">15822 5786 0,'0'17'16,"18"-17"-16,-18 53 15,0-18-15,17 1 0,1 17 16,-18 17-16,35 89 16,-17-53-16,-18 17 0,0 142 15,18-124-15,-18 123 16,17-140-1,1 88-15,-18-124 16,17 71-16,1-89 16,-18-17-16,0 0 0,0 35 15,18-53-15,-18-17 16</inkml:trace>
  <inkml:trace contextRef="#ctx0" brushRef="#br0" timeOffset="35358.99">15875 5768 0,'0'-18'16,"0"36"-16,18-36 16,-1 18-16,1 0 15,35 0-15,53-35 16,-53 35-16,105-35 16,-69 35-16,105-18 15,-89 18-15,1 0 16,-18 0-16,18 0 0,106 0 15,-106 0-15,0 0 16,105-18 0,-105 18-16,-18 0 0,71-17 15,-18-1 1,-88 18-16,0-17 0,0 17 16,0 0-16,-18 0 15,-17 0-15,-1 0 16,1 0-1,0 0-15,-18 17 16,0 1 0,17-1-1,1 1 1,0 35-16,-18-18 16,17-17-16,-17 70 15,18-53-15,-18 18 0,17 53 16,-17-35-1,18 70-15,-18-53 16,35 71-16,-35-71 16,18 88-16,0-87 15,-1 87-15,1-70 16,17 53 0,-17-71-16,0 0 0,-1 0 15,18 0-15,-17 0 0,0 1 16,17-19-16,-17 18 15,-1-17-15,19 0 0,-19-1 0,18-17 16,18 35-16,-35-35 16,35 18-1,-35-54-15,-18 19 0,17-1 16,-17-17 0,-17-18-16,-1 0 15,-53-18 1,36 0-16,-18 18 0,0-17 15,-70-19-15,52 19 16,-105-19-16,70 19 16,-141-19-16,106 19 15,0-1-15,-177-17 16,160 17-16,16 18 16,-140 0-16,159 0 15,-1 18-15,18-18 0,-17 18 16,17-1-16,0 1 0,1 17 15,-72 18-15,107-35 16,-1 17-16,18-17 16</inkml:trace>
  <inkml:trace contextRef="#ctx0" brushRef="#br0" timeOffset="36003.61">16157 7938 0,'0'17'16,"0"36"-1,0-18-15,18 71 16,-18-53-16,0 0 0,18 0 16,-1 53-16,-17-53 15</inkml:trace>
  <inkml:trace contextRef="#ctx0" brushRef="#br0" timeOffset="37064.99">16404 10301 0,'-35'-18'16,"35"1"-16,-18-1 15,18 1-15,18-1 16,0 0-16,17 18 15,0 0-15,18-17 0,-18 17 16,18 0-16,18 17 16,-36 1-16,-17 35 15,-18-36-15,-36 54 16,1-36-16,17 1 0,-17 17 16,18-18-1,17-18-15,0 19 0,17-19 16,36 19-16,-18-19 15,18 19-15,-17-19 16,-19 18-16,-17-17 16,-35 0-1,0-1-15,-18-17 0,17 18 16,-16-18-16,-37 18 16,72-18-16,-19 0 0,36 17 15,18-34 1</inkml:trace>
  <inkml:trace contextRef="#ctx0" brushRef="#br0" timeOffset="37264.55">16969 10548 0,'35'18'16,"18"17"-16,-18-17 15,36 35-15,-36-36 16,0 1-16,-17-1 0,35 19 16,-36-19-16,19 1 15</inkml:trace>
  <inkml:trace contextRef="#ctx0" brushRef="#br0" timeOffset="37441.65">17286 10530 0,'-35'53'15,"70"-106"-15,-105 142 0,52-54 16,-17 0-16,17 0 0,0 36 16,18-36-16,18 18 15,-18-35-15,35-1 16</inkml:trace>
  <inkml:trace contextRef="#ctx0" brushRef="#br0" timeOffset="37815.27">17604 10425 0,'0'0'16,"53"-36"-16,-18 36 15,18-17-15,-36-1 16,1 18-16,0 0 0,-1 0 16,-17 18-16,0-1 15,0 1-15,0 0 0,-17 17 0,-1 18 16,18-18 0,0 0-16,0-17 15,18 35-15,-1-35 16,19 17-16,-36-18 15,35 19-15,-35-19 16,0 1-16,0 0 0,0-1 16,-18 1-1,18 0-15,-17-1 16,-1 1-16,0-18 0,1 35 16,-1-35-16,0 18 15,-17-1-15,17 1 16</inkml:trace>
  <inkml:trace contextRef="#ctx0" brushRef="#br0" timeOffset="42246.56">18274 10583 0,'18'0'16,"-1"18"-16,1 0 16,17-18-16,0 17 0,1 1 15,17 0-15,-18-1 16,0 1-16,18-1 15,-35 1-15,17 0 16,-17-1-16,-18 1 16,-18-18-16</inkml:trace>
  <inkml:trace contextRef="#ctx0" brushRef="#br0" timeOffset="42448.16">18591 10530 0,'-17'0'15,"34"0"-15,-52 18 0,17 0 0,-34 35 16,16-36-16,19 19 16,-1-1-16,-17 0 0,17-17 15,18 17-15,-18-17 0,18-1 16,-17 19-16</inkml:trace>
  <inkml:trace contextRef="#ctx0" brushRef="#br0" timeOffset="43237.55">18909 10425 0,'-18'-18'15,"36"36"-15,-53-36 0,35 0 16,0 1-1,35 17 1,-17-18-16,34 18 16,-34-18-16,17 18 15,-17 18-15,0 0 16,-1-18-16,-17 17 16,-17 19-1,-1-1-15,0-17 0,18-1 16,0 1-1,0-1-15,18 19 16,0-19-16,-1 1 0,19 0 16,16 17-16,-34 0 15,35 0 1,-53 1-16,0 17 16,-18-36-16,1 1 0,-54 17 15,18-17-15,18-18 16,0 17-16,-1-17 0,19 0 15,34 0 1,36-17 0</inkml:trace>
  <inkml:trace contextRef="#ctx0" brushRef="#br0" timeOffset="44144.53">16492 5362 0,'0'18'0,"0"17"16,0-17-16,0-1 0,18 36 15,-18-17-15,0 17 16,0-18-16,0 18 16,0-36-16,18 19 15,-1-54 1</inkml:trace>
  <inkml:trace contextRef="#ctx0" brushRef="#br0" timeOffset="44610.99">16422 5345 0,'0'0'0,"17"0"31,1-18-15,0 18-16,-1 0 0,19 0 16,-19 0-16,1 0 0,52 0 15,-34-18 1,34 18-16,-17 0 16,53 0-1,-53 0-15,18 0 0,87-17 16,-70 17-16,1 0 15,105-18-15,-88 0 16,70 18-16,-88-17 16,89 17-16,-89-18 15,70 18 1,-69 0-16,52 0 16,-71-18-16,54 18 15,-89 0-15,0 0 0,1 0 16,-19 0-16,1 18 15</inkml:trace>
  <inkml:trace contextRef="#ctx0" brushRef="#br0" timeOffset="45622.68">18944 5221 0,'0'18'16,"0"17"-1,0-17-15,0 17 16,0 0-16,0 18 0,0-18 0,18 18 16,-18 18-16,0-18 0,17 17 15,-17 1-15,0 88 16,0-89-16,-17 1 16,17 17-16,0 0 0,0-17 15,0 17-15,-18 0 0,18 71 16,0-89-16,18 54 15,-1-54 1,1 54-16,0-71 16,-18 0-16,35 35 15,-35-35-15,18-18 16,-1 18-16,-17-18 0,18 36 16,-18-53-16,18 34 15,-18-16-15,17-1 16,-17-17-16,0 17 15,0-17-15,0 17 16,0-18 0,18-17 15,-18 18-15,17-18-1,-17 18-15,18-18 0,-18 17 16,18-17-1,-18 18 1,17-18-16,-17 18 16,18-18-16,-18 17 15,-18-17 1,1 0 0,-1 0-1,0 0-15,-34 18 16,16-18-16,19 0 15,-54 18-15,36-18 16,-18 17 0,35-17-16,1 0 15</inkml:trace>
  <inkml:trace contextRef="#ctx0" brushRef="#br0" timeOffset="46241.24">16986 5027 0,'0'53'15,"0"-18"1,0 18-16,18-18 15,0 18-15,-1-17 16,1-1-16,-1-35 16</inkml:trace>
  <inkml:trace contextRef="#ctx0" brushRef="#br0" timeOffset="46640.69">16986 4974 0,'0'-17'15,"18"17"1,17-18-16,0 18 0,18 0 16,-17 0-16,-1 18 15,0-18-15,18 0 16,0 0-16,53 0 15,-53 0-15,88 0 16,-71 0-16,89 0 16,-71 0-16,124 0 15,-106-18-15,123 18 16,-123-18-16,-18 18 16,18 0-16,-18-17 0,71 17 15,-88 0-15,70 0 16,-88 0-16,35 0 15,-53 0-15,18 0 16,-71 17 15,-17-17-15</inkml:trace>
  <inkml:trace contextRef="#ctx0" brushRef="#br0" timeOffset="47431.07">19509 4798 0,'0'0'0,"0"17"47,0 36-31,0-35-16,17 53 15,-17-19-15,18 37 16,-18-36-16,0 70 15,0-52-15,0-1 16,-18 89 0,18-89-16,0 1 0,0 70 15,0-70-15,0-1 16,0 1-16,0-1 0,0 54 16,0-54-16,0 54 15,0-54-15,0-17 16,0 53-1,18-18-15,-18-52 16,18 17-16,-18 17 16,17-35-16,-17 1 0,18 17 15,-18-36-15,0 18 16,17-17-16</inkml:trace>
  <inkml:trace contextRef="#ctx0" brushRef="#br0" timeOffset="47934.18">19614 7091 0,'0'17'0,"0"1"16,0 0 0,0-1-16,18 1 15,-18 0-15,0-1 16,0 1-16,0 0 16,0-1 46,-35-17-46,17 18-16,-17-18 15,17 18-15,-17-18 0,-36 17 16,36 1 0,0-18-16,-18 17 0,18-17 15,-1 18-15,1-18 16</inkml:trace>
  <inkml:trace contextRef="#ctx0" brushRef="#br0" timeOffset="62169.49">4798 11659 0,'0'18'78,"17"17"-63,-17-17-15,18 35 16,-18-18-16,0 36 16,0-36-16,0 53 15,-18-35-15,-17 18 16,0-36 0,-53 53-16,17-53 15,1 1-15,-1-1 0,-123 18 16,106-18-16,-106 0 15,106-17-15,-71 17 16,71-17-16,-18 0 16,71-1-1,-36 1-15,53-1 16,18 1 0,18-18-1</inkml:trace>
  <inkml:trace contextRef="#ctx0" brushRef="#br0" timeOffset="63124.95">1570 12188 0,'0'18'0,"0"0"15,18 70-15,-18-35 16,17 53-16,1 17 16,-1-70-16,1 35 15,-18-52-15,18-1 16,-18-18-1,0-34 1,-18-18 0,18-1-16,0-17 15,0 36 1,18-19-16,-1 36 16,-17-17-16,18 17 0,0 0 0,-1 17 15,1 19-15,0-19 16,-1 54-16,-17-36 15,18-17-15,-1 35 16,1-18-16,0-17 16,-18-1-16,17-17 0,1 0 15</inkml:trace>
  <inkml:trace contextRef="#ctx0" brushRef="#br0" timeOffset="63442.09">1923 12806 0,'17'17'0,"1"-17"16,17 0-16,-17 0 15,35-17 1,-36-1-16,1 18 0,-18-35 16,0 17-16,-35-17 15,17 35-15,-17-18 16,0 1-16,-1 17 15,19 17 1,-1 1-16,18 0 16,18 17-1,-18 0-15,35 0 0,-17-17 16,34 17-16,-34-17 16,17-18-1,-17 0-15,0 0 16</inkml:trace>
  <inkml:trace contextRef="#ctx0" brushRef="#br0" timeOffset="63569.48">2152 12806 0,'0'0'16,"0"17"-16,0 1 0,18 17 16,-1-35-16,-17 18 0,36 0 15,-19-18 1</inkml:trace>
  <inkml:trace contextRef="#ctx0" brushRef="#br0" timeOffset="63672.99">2187 12612 0</inkml:trace>
  <inkml:trace contextRef="#ctx0" brushRef="#br0" timeOffset="64058.76">2434 12735 0,'-35'18'15,"70"-36"-15,-70 54 0,17-19 0,18 1 16,0 17-16,0-17 15,18-1 1,0-17-16,-1 0 16,1 0-16,-18-17 15,0-1-15,0 0 16,0 36 0,17 17-1,1 1-15,17 52 16,-17-53-1,0 18-15,-1-18 0,1 18 16,-18-17-16,-18-1 16,1-18-16,-1-17 15,0 18-15,1-18 0,-36-18 16,18 1-16,-1-36 16,19 18-16,-1-1 15,0 1-15,1 0 0</inkml:trace>
  <inkml:trace contextRef="#ctx0" brushRef="#br0" timeOffset="64386.89">2522 12400 0,'18'71'16,"-36"-142"-16,54 177 0,-19-18 15,-17 18 1,18-53-16,-18 0 0,0 17 16,0-34-16,0-19 15,0-34 1,18-36 0,-18 35-16,17-17 15,1 35-15,-1-18 0,-17 1 16,36 17-16,-19 17 15,1 18 1,-18-17-16,0 0 16,0-1-16,18 19 0,-1-19 15</inkml:trace>
  <inkml:trace contextRef="#ctx0" brushRef="#br0" timeOffset="64525.86">2822 12753 0,'0'0'16,"18"-18"-16,0 18 15,-1-17-15,1 17 16,-1-18-16</inkml:trace>
  <inkml:trace contextRef="#ctx0" brushRef="#br0" timeOffset="64726.06">2910 12577 0,'0'70'16,"0"-140"-16,18 193 0,-18-88 0,18 18 16,-18 0-16,35 18 15,0-18 1,-17-36-16,17 19 15,-17-36-15,-1 17 16</inkml:trace>
  <inkml:trace contextRef="#ctx0" brushRef="#br0" timeOffset="66712.61">6103 11712 0,'-18'53'15,"36"-106"-15,-36 141 0,1 1 16,17-19 0,-18 1-16,1 123 15,-1-71-15,-35 124 16,35-141-16,1-18 0,-1 71 16,18-106-16,0-18 15,0 0-15,0-17 16,18-53-1,-18 0 1</inkml:trace>
  <inkml:trace contextRef="#ctx0" brushRef="#br0" timeOffset="67084.7">5821 11800 0,'0'0'0,"-18"0"0,1 0 15,34 0 1,1-17-1,52-1 1,-34-17-16,52 0 16,-35-1-16,0 1 15,-18 17-15,-17 1 0,-1 17 16,1 17 0,-18 19-16,0-1 0,0 0 15,0 53-15,0-35 16,18 18-16,-18-36 15,17-17-15</inkml:trace>
  <inkml:trace contextRef="#ctx0" brushRef="#br0" timeOffset="67784.93">4780 13423 0,'-17'18'16,"34"-36"-16,-34 53 0,17-17 0,-18 0 16,18 17-16,0-17 15,0 17-15,18-35 16,-1 0-1,1 0 1,-1-18 0,1 18-1,17 36 1,-17-36-16,17 35 16,-17-17-16,52-1 15,-52-17 1,0 0-16,-1-17 15,-34-1-15,-1-17 16,0 17-16,-17-17 16,18 35-16,-1-18 15,36 18 1,17 0 0</inkml:trace>
  <inkml:trace contextRef="#ctx0" brushRef="#br0" timeOffset="67974.27">5239 13529 0,'17'53'15,"-34"-106"-15,34 124 0,1-54 0,-18 1 16,18 17-16,-1-17 0,1-1 15,0-17 1</inkml:trace>
  <inkml:trace contextRef="#ctx0" brushRef="#br0" timeOffset="68113.91">5274 13370 0,'0'18'0,"18"0"16,-1-1 0</inkml:trace>
  <inkml:trace contextRef="#ctx0" brushRef="#br0" timeOffset="68530.47">5521 13547 0,'-18'17'15,"36"-34"-15,-53 52 0,35-17 16,-18-1-16,18 1 0,0 0 16,18 17-1,-1-18-15,19 1 0,-19-18 16,19 0-16,-19-18 15,18-17-15,-35 18 16,0-36 0,0 17-16,-17-34 15,-1 34-15,-17-52 16,17 35-16,1 18 0,-19-18 16,19 53-1,17-17-15,0 34 16,17 54-16,1-18 15,17 52-15,-35-52 16,53 36-16,-35-36 16,-1-36-16,36 36 15,-35-35-15,0-1 16,17-17-16,-17 0 16</inkml:trace>
  <inkml:trace contextRef="#ctx0" brushRef="#br0" timeOffset="68724.13">5786 13529 0,'17'0'16,"1"0"-16,-1 0 15,1 0-15,17 0 16,-17 0-16,17-18 0,-17 18 15,0 0-15,-18-17 16</inkml:trace>
  <inkml:trace contextRef="#ctx0" brushRef="#br0" timeOffset="68890.9">5909 13388 0,'0'0'0,"0"35"16,0 0-16,0 1 0,0-1 15,0 18-15,18-18 16,-18 1-16,0-1 0,17 0 16,-17-17-16,36 17 15,-19-35 1</inkml:trace>
  <inkml:trace contextRef="#ctx0" brushRef="#br0" timeOffset="69175.27">6068 13458 0,'-18'124'15,"36"-248"-15,-36 301 16,36-107-16,-18-34 16,17-1-16,1-35 15,0-18 1,-18 1-1,17-1-15,1 0 0,0 1 16,-1-18-16,19 17 16,-19 36-16,18 34 15,-35 19 1,36 17 0,-36-53-16,17-17 0</inkml:trace>
  <inkml:trace contextRef="#ctx0" brushRef="#br0" timeOffset="70087.46">7426 13035 0,'-18'0'16,"-17"0"-16,17 0 15,1 18-15,-36-1 16,35 1-16,1 0 0,17 17 16,0 18-1,0-35-15,17 17 0,36 0 16,-18-17-16,36-1 16,-36 1-16,1-18 15,-1 0-15,0 18 0,-17-18 16,35-18-1,-36 18-15,1-18 16</inkml:trace>
  <inkml:trace contextRef="#ctx0" brushRef="#br0" timeOffset="70467.07">7761 12753 0,'0'53'16,"0"0"-16,0 53 31,18-36-31,-1-17 0,1 53 16,0-53-16,-1 17 15,1-52-15,0 17 16,-18-88 15,0 18-31,17-18 16,1 18-1,0 17-15,-1 1 16,1 34 0,-1 19-16,-17-19 15,18 18-15,-18-17 0,0 0 16,18 35-1,-1-53-15,-17 17 0,18 1 16</inkml:trace>
  <inkml:trace contextRef="#ctx0" brushRef="#br0" timeOffset="71537.76">6685 13000 0,'18'0'31,"17"0"-15,-17-18-16,35 18 15,-18-17-15,-17 17 16,17-18-16,-18 18 0,19 0 16,-19 0-1,-34 18 1,-1-18 0</inkml:trace>
  <inkml:trace contextRef="#ctx0" brushRef="#br0" timeOffset="71744.55">6756 13141 0,'17'18'15,"1"-18"-15,0 0 0,-1-18 16,1 18-16,17-18 0,0 1 15,-17 17 1,0-18-16,-1 0 16</inkml:trace>
  <inkml:trace contextRef="#ctx0" brushRef="#br0" timeOffset="71961.45">6773 12823 0,'0'89'15,"0"-178"-15,18 213 0,-18-71 16,18-18-16,-18 18 0,17 0 16,36 18-1,-35-36-15,17 18 16,-17-53-16,-1 17 0,1-34 15,-18-1-15</inkml:trace>
  <inkml:trace contextRef="#ctx0" brushRef="#br0" timeOffset="72139.1">6897 12841 0,'17'53'0,"-34"-106"0,34 141 15,1-35-15,0-17 0,-1 16 16,36 37-16,-17-1 16,16-18-1,-34-34-15,-18-19 16</inkml:trace>
  <inkml:trace contextRef="#ctx0" brushRef="#br0" timeOffset="73445.82">8273 13212 0,'0'-18'16,"0"0"-1,0 1 1,-18 17 0,-35 17-1,35 1-15,18 0 0,-17-1 16,-1 54-1,36-18 1,-1-36-16,36 1 16,-17-18-16,-19 0 15,19 0-15,-19-18 0,1 18 16,-1-17-16,1-19 16,-18 19-16,0-36 15,0 35-15,-18 1 16,1-36-16,-1 35 15,1 18-15,17-18 0,-18 18 16,36 18 0,-1 17-1,1-17-15,17 35 16,-17-36-16,-1 1 0,19 17 16,-1-17-16,-17 0 15,-1-18-15</inkml:trace>
  <inkml:trace contextRef="#ctx0" brushRef="#br0" timeOffset="73768.43">8573 13300 0,'-18'35'15,"18"-53"32,0-17-31,0 17-16,0 1 0,18-18 16,-1 17-16,1 0 15,-1 18-15,1-17 16,0 17-16,-1 0 0,1 35 15,-18-17 1,18 34-16,-18-34 16,0 35-16,0-18 15,17 1 1</inkml:trace>
  <inkml:trace contextRef="#ctx0" brushRef="#br0" timeOffset="74136.19">8837 13247 0,'18'35'16,"-18"-17"-16,0 17 16,0 0-16,0 1 15,0-19-15,0 1 16,0-36 15,0-17-15,17 17-16,1-17 15,-18 0-15,18 17 16,-1-17-16,1 17 16,0 18-16,-1 0 15,-17 35 1,0-17-16,18 17 15,-18-17-15,0 0 16,17-1-16,-17 1 0,18 0 16,0-1-16,-1 1 0,1-18 15</inkml:trace>
  <inkml:trace contextRef="#ctx0" brushRef="#br0" timeOffset="74469.84">9172 13353 0,'0'0'0,"0"-18"0,18 0 15,0 1-15,-18-1 16,17 0 0,-17 1-16,-17 17 15,-1 0 1,0 17-1,18 1 1,-17-18-16,17 18 16,-18-18-16,18 17 0,0 1 0,0 0 15,0 17-15,18-17 16,17-1-16,0-17 16,0 0-1,1 0-15,-19-17 0,1 17 0,17-18 16,-35 0-1,18 1-15</inkml:trace>
  <inkml:trace contextRef="#ctx0" brushRef="#br0" timeOffset="74685.87">9313 12718 0,'18'105'0,"-36"-210"0,36 281 16,0-123-16,17 70 15,-17-52-15,17 35 16,-18-53-16,1-18 16,0 18-16,-1-18 0,1 0 0,0 1 15,-1-36 1</inkml:trace>
  <inkml:trace contextRef="#ctx0" brushRef="#br0" timeOffset="74959.36">9684 13194 0,'-36'0'16,"72"0"-16,-89 18 0,53-1 15,0 1 1,17 17 0,1-17-16,0-1 0,52 36 15,-34-17 1,-19-19-16,-17 1 16,0-1-16,-17-17 15,-19 18 1,19-18-16,-19 0 0,1 18 15</inkml:trace>
  <inkml:trace contextRef="#ctx0" brushRef="#br0" timeOffset="82283.15">4657 11800 0,'17'-17'31,"1"-1"-15,0 1-16,-1-1 16,1 0-16,17-35 15,-17 36-15,-18-1 0,17 0 16,-17 36 15,0 0-15,18-1-16,0 19 0,17 17 15,0-36-15,1 36 16,-1-35-16,-18-1 0,-17 1 16</inkml:trace>
  <inkml:trace contextRef="#ctx0" brushRef="#br0" timeOffset="83579.87">16563 11377 0,'0'18'94,"-18"35"-79,18-18 1,-17 35 0,17-17-16,-36 18 0,19-36 15,-19 1-15,1 16 0,-35 19 16,17-53-16,-18 35 16,36-36-16,-18 1 15,35-1 1,1-17-1,17-17-15</inkml:trace>
  <inkml:trace contextRef="#ctx0" brushRef="#br0" timeOffset="83968.48">16387 11465 0,'-18'0'16,"36"0"15,-1-17-15,1-1-16,17 0 15,-17 1-15,17-1 16,-17 0-16,-1 1 16,36-18-1,-35 17-15,-1 18 16,1 0-16,-18 18 16,0 34-1,18-34-15,-18 17 0,0 18 16,17-35-1,-17 0-15,0-1 0,18 1 16</inkml:trace>
  <inkml:trace contextRef="#ctx0" brushRef="#br0" timeOffset="84568.8">17851 11430 0,'0'0'15,"0"18"16,0 52-15,-18-17-16,18 35 16,-18-52-16,18 17 15,-17-18-15,17 18 0,0-18 16,17 18 0,-17-35-16,0-1 0,18 1 15,0-18-15</inkml:trace>
  <inkml:trace contextRef="#ctx0" brushRef="#br0" timeOffset="84863.05">17692 11712 0,'-18'-17'15,"36"34"-15,-36-52 16,18 0-1,18 17-15,-1-17 16,1 17-16,-18 0 0,18 1 16,-1-18-16,1 17 15,17-17-15,-35 17 16,18 0 0,0 18-1,-18 18-15,17-18 16,-17 18-16,18-1 0,-1 19 15,1-19 1,17 18-16,1-17 16,-19 0-16</inkml:trace>
  <inkml:trace contextRef="#ctx0" brushRef="#br0" timeOffset="85842.19">19138 11465 0,'0'36'31,"0"52"-15,0-35-16,0 105 16,0-69-16,0 16 15,-17-16-15,17 16 0,0-16 16,0-19-16,0 18 16,0-35-16,17 0 0,-17 0 15,18 0-15,-18-35 16,17-1-16,1-17 15,-18-17 1</inkml:trace>
  <inkml:trace contextRef="#ctx0" brushRef="#br0" timeOffset="86224.68">18909 11695 0,'0'0'0,"18"-18"31,17-17-15,0-1-16,36-17 16,-36 18-16,0-18 0,18-17 15,-18 34-15,1-16 16,-19 34 0,-17 36-1,0 52 1,0-35-16,36 54 15,-19-37-15,19 19 16</inkml:trace>
  <inkml:trace contextRef="#ctx0" brushRef="#br1" timeOffset="93076.7">7832 10354 0,'-18'0'94,"0"0"-78,1 0-16,-19 0 15,1 0-15,-18 0 16,18 0 0,-53-18-16,35 18 15,-35 0-15,35 0 16,-35 0-1,52 0-15,-17 0 0,18 0 16,0 18 0,17-18-16,1 0 15,17 18-15,-18-18 16,0 0 0,1 0 15</inkml:trace>
  <inkml:trace contextRef="#ctx0" brushRef="#br1" timeOffset="93915.86">7038 10354 0,'18'0'15,"-36"0"17,18 35-17,0 1-15,0 17 16,0-18-16,35 88 15,-35-70 1,18 0-16,-18 71 16,0-72-16,0 1 0,0 18 15,17 35 1,-17-53-16,0 17 16,0-34-16,-17 34 15,17-52-15,0 17 16,0-17-16,17-1 15,1-17 17,0 0-17,-1 0 1,1 0-16,17 0 16,1 0-16,17 18 15,-18-18-15,35 0 16,-52 0-16,17 18 15,1-18-15,-1 0 0,35 17 16,-34 1-16,-1-18 16,0 0-16,-17 17 15,-1-17-15,1 0 16,0 0-16,-1 0 16,1 18-1,0-18 1,-1 0-1,-17-18 17,0 1-17,0-1 1,0 1 0,0-19-1,0 19-15,0-1 0,0-53 16,0 36-16,18-18 15,-18 0-15,0-17 0,0-18 16,0-106-16,-18 88 16,1-88-1,17 106-15,-18 17 0,0 0 16,18 54-16,-17-1 16,-1 18-1</inkml:trace>
  <inkml:trace contextRef="#ctx0" brushRef="#br1" timeOffset="95743.25">19368 10107 0,'17'0'15,"-17"-18"1,-17 18 0,-1 0-1,0 0-15,-52 0 16,-19 18-1,54-18-15,-35 0 0,17 0 16,0 18-16,0-18 0,0 0 16,-35 0-1,70 0-15,-17 17 0,17-17 16,1 0-16,-1 0 16,18-17-1,0 34 32,0 1-31,0 0-1,18-1 1,-18 19 0,17-1-16,1 0 15,0 36 1,-18-36-16,17 18 0,-17 35 15,0-35-15,0-18 0,0 53 16,0-35-16,18-17 16,-18-1-16,0 0 15,0 0-15,0 18 16,0-17-16,0-19 0,0 1 16,0 0-16,0-1 15,17-17 16,1 0-31,0 0 16,17-17 0,-17 17-16,-1 0 0,54 0 15,-54-18-15,36 18 16,-17 0-16,17 0 0,35 0 16,-35-18-16,35 18 15,-53 0-15,0 0 16,-17 0-16,17 0 0,-17 18 15,0-18-15,-18 18 16,0-36 31,17-35-31,-17 18-16,18-18 15,-18 0-15,0 0 0,-18-88 16,1 53-16,-1-53 15,0 88-15,-17 17 16,-18-34-16,36 52 16,-1 1-16</inkml:trace>
  <inkml:trace contextRef="#ctx0" brushRef="#br1" timeOffset="99160.95">7955 10654 0,'0'0'0,"18"-18"78,-1 1-62,1 17-16,0-18 16,-1 0-16,19 1 15,-19-1-15,1 0 16,17 1-16,-17-1 0,52 1 16,-52-1-16,17 0 0,1 1 15,34-1 1,-35 0-16,1 1 0,17 17 15,-18-18-15,18 0 0,0 1 16,53-1-16,-54 0 16,90-17-16,-72 18 15,18-19 1,1 19-16,-19-19 0,36 19 0,-18-19 16,0 1-16,124-35 15,-106 34-15,17 1 0,89-35 16,-89 34-16,107-17 15,-124 18 1,-1 17-16,1-17 0,18 17 16,-18-17-16,-1 18 0,142-36 15,-123 35-15,123-35 16,-124 35-16,1 1 16,-1-18-16,1 17 0,17 0 15,-18 1-15,18-1 16,106 0-16,-123 1 15,-1-1-15,18 18 0,-17 0 16,-1-18-16,124 18 16,-123 0-16,140 0 15,-140 18-15,-1-18 16,1 18-16,-1-18 0,1 17 16,-1-17-16,1 18 0,122 0 15,-122-1-15,123 19 16,-124-19-1,1 1-15,-18-1 0,123 19 16,-123-1-16,105 18 16,-105-35-16,106 34 15,-106-34-15,88 35 16,-88-35-16,88 35 16,-88-36-1,-18 19-15,88-1 16,-105 0-16,87 0 15,-87 1-15,52-1 16,-70 0-16,0-17 16,-17-1-16,-1 19 0,0-19 15,0 1-15,-17 0 0,0 17 16,17 0-16,-35-17 16,0-1-16</inkml:trace>
  <inkml:trace contextRef="#ctx0" brushRef="#br0" timeOffset="106029.35">23495 6244 0,'18'0'16,"-1"0"-16,19 0 15,-19 0-15,54 18 16,-36-18-16,0 0 16,1 0-16,34 0 15,-52 0-15,17 0 16,-35-18-16</inkml:trace>
  <inkml:trace contextRef="#ctx0" brushRef="#br0" timeOffset="106173.7">23566 6473 0,'35'0'0,"-70"0"0,140 0 16,-69 0-16,17-17 0,17-1 16,-52 18-16</inkml:trace>
  <inkml:trace contextRef="#ctx0" brushRef="#br0" timeOffset="107964.21">25400 4833 0,'18'0'46,"-18"18"-30,0-1-16,17 54 16,-17-36-1,0 18-15,18 0 0,-18 35 16,0 0-16,0 18 0,0 141 16,0-106-16,0-17 15,0 140 1,0-123-16,18 159 0,-18-159 15,0 1-15,0-1 16,17 0-16,-17 123 16,18-158-16,-1 123 15,-17-123-15,18-17 0,0 87 16,-18-106-16,17 54 16,1-71-16,-18 35 15,0-53 1,0 18-1,0-35-15</inkml:trace>
  <inkml:trace contextRef="#ctx0" brushRef="#br0" timeOffset="109522.05">25453 4833 0,'18'0'0,"-36"0"0,36 18 16,-1-18-16,1 17 0,17-17 16,0 18-1,1-18-15,34 18 16,-34-18-16,69 0 16,-34 0-16,-1 0 0,19 0 15,87 0-15,-70 0 16,0 0-16,0 0 15,158-18-15,-105 0 16,-18 18-16,194-17 16,-17-1-1,-160 0-15,-17 18 0,159 0 16,-17 0 0,87-17-1,-141 17-15,-123 0 16,88 0-1,-106 0-15,1 0 0,34 0 16,-70-18-16,35 18 16,-53 0-16,1 18 15,-19-18 1,-34 0 31,-1 17-32,18 1-15,0 0 16,0 17 0,0 0-16,0-17 0,18 17 15,-18 0-15,0 18 0,0 53 16,0-53 0,0 88-16,0-53 15,0 1-15,0-1 0,0 0 16,0 106-16,0-88 15,-18 123-15,18-123 16,0 123 0,-18-105-16,18 105 15,0-123-15,18 88 16,0-88-16,17 88 16,-35-106-16,35 88 15,-17-105-15,35 70 16,-36-88-16,19 53 15,-19-71-15,1 36 16,0-36-16,-1-17 16,1 17-16,-18-18 15,0 1-15,0 0 16,0-1 0,-18-17-1,1 18 1,-19-18-1,19 0-15,-19-18 16,1 18-16,-35 0 16,34 0-16,-70 0 15,54 0-15,-72 0 16,36 18-16,-71-18 16,71 18-16,-124-18 15,124 17-15,-141 1 16,105-18-16,-105 35 15,106-17-15,-124 17 16,123-35-16,-123 35 16,141-17-16,-17 0 15,-1-1-15,1-17 0,-106 18 16,123-18 0,-247 0-1,247 0-15,-88 0 16,88 0-16,18 0 0,-106 0 15,124 0-15,-1 0 16,18 0-16,0 0 16,18 0-16,17 0 0,1 0 15,-1 0-15,18 18 0,18-18 16</inkml:trace>
  <inkml:trace contextRef="#ctx0" brushRef="#br0" timeOffset="110178.57">27146 9208 0,'0'0'0,"-17"0"16,-36 35-1,17-18-15,-16 36 16,34-17-16,0-1 15,1 0-15,17 0 0,53 18 16,-18-17-16,53 17 16,-17-53-16,-19 17 15,19-17-15,0 0 16,17 0-16,-35 0 16,-18-17-16,-17-1 15,-18 0-15</inkml:trace>
  <inkml:trace contextRef="#ctx0" brushRef="#br0" timeOffset="110373.01">27428 9384 0,'0'35'0,"0"-70"0,-17 141 15,17-71-15,-18 18 16,1 35-16,17-35 15,0 0-15,0 35 16,17-17 0,1-54-16,-1 1 0</inkml:trace>
  <inkml:trace contextRef="#ctx0" brushRef="#br0" timeOffset="110628.9">27887 9578 0,'18'35'15,"-1"-17"-15,54 35 16,-36-18-16,53 18 15,-52-35-15,17-1 16,-18-17-16,-17 18 0,17-18 16,0 0-1</inkml:trace>
  <inkml:trace contextRef="#ctx0" brushRef="#br0" timeOffset="110817.2">28275 9578 0,'-53'70'15,"36"-34"-15,-1-1 0,-35 18 16,35-18-16,-17 36 16,35-54-1,0 19-15</inkml:trace>
  <inkml:trace contextRef="#ctx0" brushRef="#br0" timeOffset="111090.21">28698 9419 0,'0'0'16,"-35"53"-16,35-35 0,-17-1 0,34 36 16,1-35-16,35 0 15,-18-1-15,71 1 16,-53-1-16,-18-17 16,89 0-1,-89 0 1,-18-17-16,-17-1 15,0 1-15,0-1 0</inkml:trace>
  <inkml:trace contextRef="#ctx0" brushRef="#br0" timeOffset="111246.94">29104 9454 0,'0'89'15,"0"-178"-15,0 231 0,0-107 16,0 18-16,18 17 0,-18-17 16,0 0-16,0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1:47.9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4763 12753 0,'-71'35'16,"142"-70"-16,-160 105 0,36-17 16,18 0-16,17 0 0,-34 88 15,52-52-15,0-19 16,17 1-16,1-18 0,17-1 15,0-16-15,18-19 16,53 19-16,-53-36 16,0 0-16,-18-18 0,1-17 15,-1 17-15,-35-17 0,17 0 16,-34 17-16,-18-17 0,-1 17 16,1-17-16,-71 17 15,36 0-15,34 18 16,-52 0-16,70 0 15,1 0-15,17 18 0,53-18 16,0 0-16</inkml:trace>
  <inkml:trace contextRef="#ctx0" brushRef="#br0" timeOffset="238.28">5221 13035 0,'35'18'15,"-17"17"-15,17-17 16,1 17-16,-1 0 16,0 1-16,0-1 0,18 0 0,18 36 15,-36-36 1,0-17-16,-17-1 0,17 1 15,-17-1-15,0-17 16</inkml:trace>
  <inkml:trace contextRef="#ctx0" brushRef="#br0" timeOffset="421.65">5627 13088 0,'-35'71'16,"-1"-18"-16,19-18 0,-19 18 16,19-18-16,-1 18 0,-17 35 15,17-70-15,18 17 16</inkml:trace>
  <inkml:trace contextRef="#ctx0" brushRef="#br0" timeOffset="1061.67">6332 12771 0,'0'0'16,"-17"0"-16,-19 17 15,19 1-15,-18 52 16,17-17-16,18 0 16,-18 18-16,18-18 0,0 17 15,0 36-15,53-18 16,-35-52 0,52 16-16,-34-52 15,17 18-15,-18-18 0,0-18 16,18-17-1,-35 18-15,-1-1 0,-17-17 0,-17 17 16,-19-17-16,1 17 0,-18 0 16,-70-17-1,70 35-15,0 0 0,18 0 16,-1 0-16,19 0 0,17 18 16,0-1-16,17 1 0</inkml:trace>
  <inkml:trace contextRef="#ctx0" brushRef="#br0" timeOffset="1377.62">6791 13088 0,'18'18'0,"-1"17"16,1-17-16,0-1 15,17 19-15,-18-19 0,19 1 16,-1 17-16,-17-17 0,17 17 15,0-17-15,0-1 16,-17 1-16,0-18 0,17 0 16</inkml:trace>
  <inkml:trace contextRef="#ctx0" brushRef="#br0" timeOffset="1578.58">7144 13106 0,'0'0'16,"-36"35"-16,19 0 16,-1 1-16,1 16 0,-1-16 15,0-1-15,18 0 0,-35 36 16,35-54-16,-18 19 16,18-19-16,18-17 15,0 0-15,-1 0 0</inkml:trace>
  <inkml:trace contextRef="#ctx0" brushRef="#br0" timeOffset="1944.16">7408 12894 0,'71'0'15,"-142"0"-15,177 0 0,-71 0 0,1 0 16,17 0-16,-18 0 16,-17 18-16,-1-18 15,-17 35-15,-17 0 0,-1 1 16,18-1-16,-18 0 0,1 0 16,17 1-16,0-19 0,17 19 15,-17-1-15,53 0 16,-18-17-16,-17-1 15,17-17-15,1 18 0,-1 0 16,0-1-16,-35 1 0,18 0 16,-36-1-16,1 1 0,-19-1 15,1 19-15,-18-19 16,0 1-16,0 17 0,-17-17 16,17 0-16,0-1 0,-18 1 15</inkml:trace>
  <inkml:trace contextRef="#ctx0" brushRef="#br0" timeOffset="2939.78">17392 10354 0,'18'0'15,"-18"-18"-15,35 18 0,-17 0 16,17 0-16,0 0 0,18 18 15,-35 0-15,52 35 16,-52 35 0,-36-35-1,1-36-15,-1 19 16,0 17 0,18-18-16,18 35 15,0-52-15,-1 17 0,1-17 16,17 17-16,-17-17 0,-1-1 15,1-17-15,0 18 0,-18 0 16,-18-18-16,0 0 16,-17 0-16,0 0 0,-53 17 15,52-17 1,1 0-16,17 0 0,1 18 16,34 0-16</inkml:trace>
  <inkml:trace contextRef="#ctx0" brushRef="#br0" timeOffset="3218.45">18045 10654 0,'35'35'16,"-17"-17"-16,17-1 0,0 1 15,0 17-15,18 1 0,53 17 16,-53-18-16,0-18 16,0 1-16,-18 17 0,0-17 15,1 0-15,-19-18 16,1 17-16</inkml:trace>
  <inkml:trace contextRef="#ctx0" brushRef="#br0" timeOffset="3408.34">18486 10742 0,'-71'88'15,"142"-176"-15,-177 212 0,88-89 16,-17 18-16,35-18 0,-18 0 16,18-17-16,0 0 0,18-1 15,-1-17-15,1 18 16</inkml:trace>
  <inkml:trace contextRef="#ctx0" brushRef="#br0" timeOffset="3982.74">18821 10354 0,'0'-18'16,"0"36"-16,17-36 0,1 1 0,17-1 15,1 18-15,-1-18 0,18 18 16,-18-17-16,18 17 16,-35 0-16,-18 17 0,0 1 15,0 17 1,-18-17-16,0 17 0,1-17 0,-1 53 16,0-54-1,18 18-15,18 1 0,-18-1 16,18 0-16,17-17 0,0 17 15,-17 0-15,17 1 0,36 17 16,-54-36-16,1 1 16,-18 0-16,0 17 15,-18-18-15,-17 19 16,0-19-16,-1 1 0,1-18 16,-88 35-1,87-35-15,1 0 16,53-17-1,-1-1 1</inkml:trace>
  <inkml:trace contextRef="#ctx0" brushRef="#br0" timeOffset="4241.81">19526 10689 0,'18'0'16,"0"18"-1,17-1-15,0 1 0,0 0 16,54 35 0,-1 0-16,-35-36 0,-18 1 15,18-1-15,17 19 16,-34-36-16,-19 17 15,1-17-15</inkml:trace>
  <inkml:trace contextRef="#ctx0" brushRef="#br0" timeOffset="4433.17">20038 10601 0,'-35'71'16,"70"-142"-16,-106 177 0,36-71 0,17 0 0,-17 18 16,17-17-16,1 16 15,-1-16-15,0-1 16,1 0-16,17 1 0,0-1 0,0-17 16,0-1-16</inkml:trace>
  <inkml:trace contextRef="#ctx0" brushRef="#br0" timeOffset="5241.66">20355 10301 0,'0'0'15,"0"-18"-15,18 18 16,17 0-16,36 0 15,-18 0-15,0 0 16,105 36 0,-69-1-1,-72-17-15,-17-1 0,0 19 0,-17-19 16,-19 1-16,1 17 16,17-17-16,-35 35 15,36-36-15,17 1 16,0 0-16,17 17 0,1-17 0,53 34 15,-36-16-15,0-19 16,0 19-16,-17-19 16,35 71-1,-71-35 1,1-17-16,-89 34 16,71-52-16,-18 0 15,17-1-15,1 1 0,0-18 16,0 17-16,17-17 0,-17 0 15,17 0-15,-17 0 16</inkml:trace>
  <inkml:trace contextRef="#ctx0" brushRef="#br1" timeOffset="11893.76">8008 12682 0,'-18'18'31,"1"-18"-15,-1 0-1,1 0 1,-1 0-16,-17-18 16,17 18-16,-17 0 0,-1 0 15,1 0-15,-35 0 16,34 0-16,1 0 0,-36 0 16,36 0-1,0 0-15,17 0 0,-35 18 16,36-18-16,-1 0 15,0 0-15,1 0 16,-1 0 0,1 0-1,-1 0 1,0 0-16,1 0 16,17 18-1,-18-18-15,18 17 31,0 1-15,0 0 0,0-1-1,0 1-15,0-1 16,0 19 0,0-1-16,18-17 15,-18 17-15,0 0 0,0 1 16,0 16-16,17-16 0,-17 17 15,0 0-15,0-1 0,18 1 16,-18 0-16,0 53 16,0-53-16,0 0 15,0 53-15,0-71 0,0 18 16,18-18-16,-18 1 16,0 16-16,17-34 15,-17 0-15,18-1 16,-1 1-16,1-18 15,0 0-15,-1 0 16,1 0-16,0 0 0,-1 0 16,54 0-16,-36-18 15,0 18-15,1 0 0,-1 0 16,18 18-16,-18-18 0,18 0 16,-18 18-16,18-18 0,0 0 15,-18 0-15,1 17 16,17-17-16,-18 0 0,0 0 15,-17 0-15,17 0 16,-17 0-16,-1-17 16,1-1-16,-18 0 15,0-35 1,18 18-16,-18-35 16,0 17-16,-18-18 0,18 1 15,0-1-15,-18-17 16,1 0-16,-19-71 15,19 88-15,-1 18 0,1 1 16,17 16-16,0 1 0,-18 0 16,18 17-16,0 0 0,18 1 15</inkml:trace>
  <inkml:trace contextRef="#ctx0" brushRef="#br1" timeOffset="13540.18">20990 10089 0,'0'-17'31,"-17"17"-15,-1 0-16,-17 0 15,-53 0 1,52 0-16,-17 0 15,-35-18-15,35 18 16,0 0-16,0 0 0,-52 0 16,69-17-1,1 17-15,17 0 0,1 0 0,-1 0 16,0 0 0,18 17 46,0 36-31,0-18-31,0 1 0,0-19 16,18 54-16,-18-18 16,0-18-16,0 0 0,0 71 15,0-53 1,0 0-16,0 0 0,-18 17 15,18-17-15,0 0 0,0 0 16,0 0-16,0 53 16,0-71-16,18 53 15,-18-52 1,0-19-16,0 1 0,0 0 16,0-1-16,0 1 15,0 0 1,18-1-1,-1 1 1,1-18-16,17 17 16,-17-17-16,0 0 0,17 18 15,18-18-15,-18 0 0,18 0 16,53 0 0,-53 0-16,35 0 15,0 0-15,-53 0 16,1 0-16,-1-18 0,-17 18 15,17 0-15,0 0 0,18 0 16,-35-17-16,-1 17 16,1 0-1,0-18-15,-18 1 16,0-1 0,17 0-16,-17 1 15,0-1-15,18 0 0,-18-17 16,18-53-1,-1 35-15,-17-18 0,0 1 0,0-1 16,0-17-16,0-71 16,-17 89-16,-1-1 15,18 18-15,-18 0 0,1 0 16,-1 18-16</inkml:trace>
  <inkml:trace contextRef="#ctx0" brushRef="#br0" timeOffset="40500.39">20443 5433 0,'18'0'47,"-36"0"-16,1 0 1,-1 0-1,1-18-16,-1 18-15,0 0 16,-17 0 0,17 0-16,1 0 0,-1 0 15,0-17-15,-17 17 16,18 0-16,-19 0 0,1 0 16,0 0-16,-1 0 0,-16 0 15,-37 0 1,54 0-16,-18-18 0,0 18 0,0 0 15,0 0-15,0 0 0,-17 0 16,17 0-16,-18 0 16,1 0-16,-1 0 0,1 0 15,-89 18 1,88-18-16,-17 0 0,0 0 0,-88 17 16,87 1-1,1-18-15,0 0 0,0 17 16,0-17-16,0 18 0,-1-18 15,-87 18-15,88-18 16,0 0-16,-1 17 0,19-17 16,-18 18-16,-1-18 15,-52 0-15,-17 0 16,105 18-16,-18-18 16,18 0-16,-17 0 0,17 0 15,0 0-15,0 0 0,0 17 16,0-17-16,18 0 0,-18 0 15,0 18 1,18-18-16,17 0 0,0 18 16,-17-18-1,17 0-15,18 17 47,0 1-16,-17-1-15,-1 1 0,1 0-1,-1-18-15,36 17 16,-1 1 15,-17 0-15,0-1-16,0 1 15,-17 17 1,17-17-16,0-1 0,0 1 16,0 17-16,-18-17 0,18 17 15,0 18 1,0-17-16,0-1 0,0 18 0,-18 35 16,18-53-16,0 18 15,-17 0-15,17-18 16,0 18-16,0 0 0,-18 0 15,18 53-15,0-53 16,-18 17-16,18-17 0,0 0 16,-17 0-16,17 18 15,0-18-15,-18-1 0,18 19 16,0-18-16,0 70 16,0-70-16,-18 18 0,18 123 15,0-124 1,0 1-16,0 0 0,0 70 15,0-71 1,0 1-16,18-1 0,-18 54 16,0-54-1,0 72-15,0-72 0,0 1 16,0-18-16,0 88 16,0-71-16,0 1 0,0-1 15,0 1-15,0 52 16,0-52-16,0 35 15,0-36-15,0-17 16,18 18-16,-18-18 0,0 70 16,0-52-1,0-18-15,0 17 0,0-17 16,0 53-16,0-53 16,17 0-16,-17 0 0,0 0 15,0 0-15,18-1 0,-18-16 16,0 17-16,0-18 15,0 0-15,0 18 0,0-18 0,0 1 16,0-1 0,0 0-16,0 0 0,0 1 0,0-1 15,0 0-15,0 1 0,0 34 16,0-35 0,0-17-16,18 70 15,-18-52 1,0-19-16,0 1 15,17-1-15,-17 19 16,18-1 0,0 0-1,-1-35-15,1 36 16,-18-19-16,17-17 16,-17 18-16,36-1 15,-19 1-15,1-18 16,0 0-16,-1 18 0,19-1 15,-19-17 1,1 0-16,17 18 0,0-18 16,36 18-1,-36-18-15,18 17 0,-18-17 0,18 0 16,0 18-16,0-18 16,159 35-1,-89-35 1,-52 18-16,52-18 15,-52 18-15,-18-18 0,17 0 16,1 0-16,-1 17 16,72-17-16,-54 0 0,-18 0 15,1 0-15,17 0 16,-17 0-16,17 0 0,-18 0 16,19 0-16,-1 0 0,141-17 15,-53 17 1,-105-18-1,17 18-15,0 0 0,-17-18 16,158 18 0,-158-17-16,70 17 15,-88 0-15,17-18 16,1 18-16,52-18 16,-52 18-16,0 0 0,-1-17 0,1 17 15,-1 0-15,71-18 16,-70 18-16,-18 0 15,17-18-15,-17 18 0,18 0 16,-18 0-16,0 0 16,0-17-16,-1 17 0,1 0 0,36 0 15,-54-18 1,0 18-16,0 0 0,-17 0 16,0 0-16,-1 0 15,-34 0 1,-1 0-1,0 0 1,1 0 0,17-18-1,17 18-15,-17-17 0,18 17 16,0-18 0,-18 1-16,17-1 15,1 0 1,-18 1-16,0-1 15,18 0-15,-18 1 16,0-1-16,0-17 16,0 17-1,17-17 1,-17 17 0,0-17-1,0 0 16,0-18-15,0 0 0,18 35-1,0-88 1,-18 53 0,35 1-1,-18-19-15,1 36 0,0-1 16,-1 1-16,1-53 15,0 35-15,-18 0 16,17 0-16,1 18 0,-18-18 16,18 0-16,-1-17 0,-17 17 15,0-18-15,18 18 0,-18-17 16,0-1-16,17 1 0,-17-1 16,18-17-16,-18 17 0,18-17 15,-18-71-15,17 71 16,1 0-16,-18 0 0,18 17 15,-18-17-15,17 0 16,-17-18-16,0 18 0,0 0 16,0-195-1,0 195-15,0-18 16,0 0-16,0 18 0,-17-123 16,17 105-16,-18 0 15,18 0-15,-18 0 0,1 0 16,-1-123-16,18 123 15,-18 0-15,18 18 0,-17 0 16,-1 0-16,1 17 16,-1-17-16,0 18 0,-17-54 15,17 71-15,1-17 16,17 17-16,-18-53 16,18 53-16,0 18 0,0-1 15,0-17-15,0 18 0,0 18 16,0-19-16,0 19 15,0-19 1,-18 36-16,18-17 16,-17 17-1,-1 0 1,1 0-16,-1 0 16,0 0-16,-17 0 0,0-18 15,-1 18-15,-16 0 0,-19 0 16,18 0-16,-35 0 0,17 18 15,-17-18-15,-18 17 16,0-17-16,18 18 0,-18-18 16</inkml:trace>
  <inkml:trace contextRef="#ctx0" brushRef="#br0" timeOffset="67507.05">16404 12277 0,'0'0'0,"0"-18"0,35 0 16,-17 18-16,17 0 15,1 0-15,-1 18 0,0 0 16,0-1-16,1 1 0,-19 17 16,1-17-16,-18 17 0,0-17 15,-35 52-15,-1-34 16,1-1-16,18 0 16,-54 36-16,53-36 15,18-17-15,0-1 0,0 1 16,36-18-1,34 18-15,-17-18 0,0-18 16,-18 18-16,54-18 16</inkml:trace>
  <inkml:trace contextRef="#ctx0" brushRef="#br0" timeOffset="67816.26">17039 12418 0,'0'0'16,"18"-18"-16,-1 18 0,1-17 15,0-1-15,-1 18 0,36-18 16,-17 18 0,-1 0-16,-18 0 0,19 0 15,-19 0-15,1 0 16,-18 18-16,0 17 15,0 36 1,-18-36-16,18 0 0,0 18 16,18 0-16,-18-18 15,18 18-15,-18-17 0,17-1 0,1 0 16,0-17-16,-18-1 0,17 19 16</inkml:trace>
  <inkml:trace contextRef="#ctx0" brushRef="#br0" timeOffset="67957.16">17233 12735 0,'0'0'0,"35"0"16,1 0-16,-1-17 0,18 17 15,0-18-15,-18 0 0,0 18 16</inkml:trace>
  <inkml:trace contextRef="#ctx0" brushRef="#br0" timeOffset="68981.01">18644 12435 0,'0'18'16,"0"17"-16,18 36 15,-18-36-15,0 0 0,0 1 16,0 17 0,0-36-16,0 1 15,0-36-15,0 1 16,0-1-16,0-17 0,0-1 15,18 1-15,-18 0 0,17 0 16,1 17-16,0-17 0,-1 17 16,1 18-16,-1 0 0,1 0 15,17 53 1,-17-18-16,0 18 0,-18-18 16,35 89-1,-35-89-15,0 0 0,18-17 16,-18 0-16,17-18 15,1 0 1</inkml:trace>
  <inkml:trace contextRef="#ctx0" brushRef="#br0" timeOffset="69298.68">18979 12577 0,'0'0'0,"0"70"0,0-35 16,0-17-16,18 17 0,-18 1 15,18-19-15,-1 1 0,19-1 16,-19-17-16,19 0 0,-19 0 16,18-17-16,-17-1 15,0 1-15,-1-19 0,-17-34 16,0 34-16,-17 1 16,17 0-16,-18 17 0,18 1 15,-18 34 1,18 1-16,0 17 15,0 0-15,18-17 0,-18 17 16,18 18-16,-1-35 16,1 0-16,0-1 0,-1 1 15,1-1 1,0-17-16</inkml:trace>
  <inkml:trace contextRef="#ctx0" brushRef="#br0" timeOffset="69786.6">19403 12629 0,'0'53'16,"0"-106"-16,17 124 0,-17-36 15,0 1-15,0-19 0,0 18 16,0-17-16,18 0 15,-18-1 1,0-34-16,0-36 16,0 35-16,0-17 15,0 0-15,0-1 0,18-17 16,-1 53-16,1-17 16,0 17-16,-1 0 15,19 35 1,-36-17-16,0 17 15,0-17-15,0-1 16,0 1-16,17-18 16,1-18-1,-1 1 1,19-1 0,-19 0-16,1 1 15,0 17 1,-18 17-16,17-17 0,-17 18 15,0 0-15,18-1 0,-18 1 16,0 0-16,18-18 0,-18 35 16,17-35-16,1 0 15</inkml:trace>
  <inkml:trace contextRef="#ctx0" brushRef="#br0" timeOffset="70119.45">19720 12153 0,'0'0'16,"18"71"-16,0-18 0,-1-18 16,1 18-16,-1-18 0,1 18 15,0-18-15,-1 1 16,1-1-16,-18-17 0,18-1 0,-1 18 15,1-35 1,17 0 0,-17 18-16,0-18 0,-1 18 15,1-1-15,-18 19 0,17-19 16,-17 19-16,0-19 0,-17 36 16,-1-35-1,1-18-15,-1 17 0,-17-17 16,17 0-16,0 0 0,1 0 15,17-17-15,-18-1 0,18-17 16</inkml:trace>
  <inkml:trace contextRef="#ctx0" brushRef="#br0" timeOffset="70503.42">20108 12665 0,'0'17'15,"0"-34"-15,18 34 0,0-17 0,-1 0 16,1 0-16,0 0 0,17-17 16,-18-1-16,19 0 0,-19 1 15,-17-1-15,0 1 0,0-1 16,-17 0 0,-36 18-16,35 0 15,-17 18-15,17 0 0,1-1 16,17 36-16,0-35 15,0 17-15,35-17 0,-17-1 16,17 1-16,0 0 16,0-18-16,1 0 0,34-18 15,-52 0-15,-1 18 16,19-17-16,-36-1 0,17 0 16,-17 1-16,0-1 15,0 0-15,18 18 47,0 0-31</inkml:trace>
  <inkml:trace contextRef="#ctx0" brushRef="#br0" timeOffset="70860.94">19879 12718 0,'0'35'15,"0"-70"-15,18 105 0,-18-52 0,0-1 16,17 19-16,-17-19 15,18-17-15,-18 18 0</inkml:trace>
  <inkml:trace contextRef="#ctx0" brushRef="#br0" timeOffset="71606.21">20532 12700 0,'0'18'16,"17"17"0,1 0-1,-18-17 1,0-36-1,0-17 1,0-36 0,0 1-1,53 35 1,-18 17 0,-17 18-16,52 0 15,-52 18 1,0-18-16,-18 17 15</inkml:trace>
  <inkml:trace contextRef="#ctx0" brushRef="#br0" timeOffset="72155.54">21184 12577 0,'18'-18'0,"0"0"16,-36 18-16,-17 0 15,17 0 1,0 0-16,1 18 0,-1 0 0,0-1 16,1 18-1,17-17-15,0 0 0,0-1 16,17 1-16,-17 0 0,36 17 16,-19-17-16,1-1 15,0-17-15,-1 18 16,1-18-16,-18 17 15,-35-17 1,-1 18-16,1-18 0,0 18 16,-18-18-16,0 17 15,18 1-15,-1-18 0,1 18 0</inkml:trace>
  <inkml:trace contextRef="#ctx0" brushRef="#br0" timeOffset="75681.83">17286 7338 0,'18'0'47,"-1"0"-32,1 0 1</inkml:trace>
  <inkml:trace contextRef="#ctx0" brushRef="#br0" timeOffset="77026.72">17180 7232 0,'-17'0'31,"17"18"-31,0-1 16,0 1-1,17 0 1,1-18 0,0 0-16,-1 0 0,1 0 15,-1-18-15,1 0 16,-18 1 0,0-1-16,0 0 15,-18 18-15,1-17 0,-1-1 0,1 18 16,-54 18-1,36 35 1,35-36-16,0 19 0,0-19 16,17 18-16,19 1 15,-19-19-15,19 1 0,16-18 16,-16-18 0,-19 18-16,-17-17 15,0-1-15,-17 0 0,-1 1 0,0-1 16,1 1-16,-1-1 15,-17 18-15,35-18 0,-18 18 16,1 0-16,17 18 0,17 0 16,54 34-1</inkml:trace>
  <inkml:trace contextRef="#ctx0" brushRef="#br0" timeOffset="77528.81">18292 7303 0,'0'-18'16,"-18"18"-1,0 18-15,1-18 16,17 17-16,-18 1 0,18-1 16,18 1-1,-18 0-15,17-18 0,1 0 16,0 0-16,-1 0 15,1-18-15,-18 0 0,0 1 16,0-1 0,-18 18-16,-17-17 15,0 17-15,17 17 0,0-17 16,1 18-16,-1-1 0,18 1 16,0 0-16,0-1 15,18 1-15,-1-18 0,19 18 16,-19-18-16,19 0 0,16-18 15,-34 18 1,-18-18-16,-18 1 16,1 17-16,-1-18 15,1 18-15,-1 0 0</inkml:trace>
  <inkml:trace contextRef="#ctx0" brushRef="#br0" timeOffset="78034.83">19350 7355 0,'0'0'0,"-18"18"0,-17-18 15,35 18 1,0-1-16,18-17 16,52 0-1,-52-17 1,17-19 0,-53 19-1,-17 17 1,18 0-16,-19 0 0,19 0 15,-1 0-15,0 0 0,18 17 16,18 1 0,0-18-1,-1 0-15,1 0 0</inkml:trace>
  <inkml:trace contextRef="#ctx0" brushRef="#br0" timeOffset="78574.2">17198 8273 0,'0'17'15,"0"1"1,-18 17 0,18-17-16,18-18 0,-18 17 15,18 1-15,-1-18 0,1 0 16,-1 0-16,1 0 15,0 0-15,-18-18 0,-18 1 16,18-1 0,-18 18-16,1-17 0,-36 17 15,35 0-15,1 17 16,52 1 0,0-1-1,-17-17-15</inkml:trace>
  <inkml:trace contextRef="#ctx0" brushRef="#br0" timeOffset="78941.79">18309 8343 0,'-35'18'16,"70"-36"-16,-88 53 0,53-17 16,36 0-1,-1-1-15,-18-17 0,19 0 16,-1 0-16,0 0 15,-17 0-15,-18-17 16,-18-19 0,1 36-16,-19-17 0,19 17 15,-19-18-15,19 18 16,-18 0-16,17 0 16,18 18-16,0-1 15</inkml:trace>
  <inkml:trace contextRef="#ctx0" brushRef="#br0" timeOffset="79266.76">19315 8378 0,'-36'18'15,"36"0"-15,-17-18 0,17 17 16,17 1 0,36-18-1,0 0 1,-18-18-16,1 1 15,-36-1-15,0 0 0,0 1 0,-18 17 16,0-18-16,-17 18 16,0 0-16,-18 0 0</inkml:trace>
  <inkml:trace contextRef="#ctx0" brushRef="#br0" timeOffset="79681.08">17163 9384 0,'0'0'16,"-18"18"-16,0-18 15,18 17 1,18-34-16,0 17 15,-18-18-15,17 18 16,-17-18-16,18 1 16,-36 17-1,1 17 1,70 1 0</inkml:trace>
  <inkml:trace contextRef="#ctx0" brushRef="#br0" timeOffset="79937.6">18521 9278 0,'0'0'0,"-18"0"16,1 0-16,-1 0 0,0 0 15,1 0-15,-1 18 16,18-1 0,0 1-1,18-18 1,-1 0-16,1 0 16</inkml:trace>
  <inkml:trace contextRef="#ctx0" brushRef="#br0" timeOffset="80129.79">19368 9402 0,'0'0'0,"0"17"0,0 1 16,-18-18-1,0 0 1,18-18 0</inkml:trace>
  <inkml:trace contextRef="#ctx0" brushRef="#br0" timeOffset="81033.67">2963 5415 0,'0'0'15,"-17"0"-15,-1 0 0,18 18 0,-18-18 16,1 17-16,17 1 16,0 0-1,17-18-15,-17 17 0,18-17 16,0 0-16,-1 0 0,1-17 16,0 17-16,-1-18 15,-34 0 1,-1 18-1,-35 0 1,35 18-16,1-18 16,34 0 15</inkml:trace>
  <inkml:trace contextRef="#ctx0" brushRef="#br0" timeOffset="81615.64">4480 5468 0,'-35'0'15,"70"0"-15,-88 0 0,36 0 0,-1 0 16,0 0-16,1 18 0,-18-1 16,35 1-1,17-18 16,1 0-31,17-35 16,-35 17-16,18 0 0,-18 1 16,0-1-16,0 1 15,0-1-15,-18 18 0,0 0 16,1 0-16,-1 0 0,1 0 16,-1 18-16,0-1 0,18 1 15,0-1-15,0 1 0,18 17 16,17-17-16,-17-18 15,-1 18-15,19-18 0,-19 0 16</inkml:trace>
  <inkml:trace contextRef="#ctx0" brushRef="#br0" timeOffset="82142.72">5627 5398 0,'0'0'16,"0"-18"-16,-18 18 16,1 0-16,-1 18 15,0-18-15,1 17 16,17 1-16,-18 17 0,0-17 15,18-1-15,-17 1 0,17 0 16,17-1-16,19-17 16,-19 0-1,36-35-15,-35 17 16,-1 1-16,1-1 0,-18 0 16,0 1-16,0-1 0,0 1 15,0-1-15,-18 18 16,-17 0-1,35 18-15,-17-1 0,17 1 16,0-1 0,35 1-1</inkml:trace>
  <inkml:trace contextRef="#ctx0" brushRef="#br0" timeOffset="82688.67">2910 6685 0,'0'0'0,"-35"35"0,35-17 16,-17 0-16,17-1 16,0 1-16,35-18 15,0-18-15,-17 18 16,17-17-16,-17-19 15,17 1-15,-35 18 16,-18-1-16,-17 18 16,0 0-1,-1 18-15,19-1 0,17 18 16,-18-17-16,18 0 16,18-1-16,-1 1 0,19-18 15</inkml:trace>
  <inkml:trace contextRef="#ctx0" brushRef="#br0" timeOffset="83002.28">3951 6720 0,'0'0'0,"-18"0"0,18 18 32,18 17-17,0-35-15,-1 18 16,1-18-16,0 0 0,-1 0 16,-17-18-16,18 18 15,-18-17-15,-18-1 16,-17 0-1,17 18-15,1 0 0,-19 0 0,19 0 16,-1 0-16,1 18 0</inkml:trace>
  <inkml:trace contextRef="#ctx0" brushRef="#br0" timeOffset="83869.33">5556 6756 0,'18'-18'16,"0"18"77,-18-18 32,0 1-109,-18 17 0,0 0-1,1 0-15,-1 0 16,18 35 0,0-17-16,0-1 15,0 1 1,18-18-16,-1 0 0,1 0 0,0-18 15,-1 1-15,-17-19 16,0 19-16,0-1 16,0 1-16,-17 17 0,-1 0 15,0-18-15,-35 53 16,18 18 0,70 0-1,-17-53 1,17 0-16,1 0 0,16 0 15,-34-18-15,-18 1 16</inkml:trace>
  <inkml:trace contextRef="#ctx0" brushRef="#br0" timeOffset="84491.64">2840 7990 0,'0'-35'16,"-18"35"-16,1-17 15,-1 17 1,18 17-16,-18-17 0,1 18 15,17-1-15,-18 1 16,36-18 0,-1 0-1,1 0-15,0-18 16,-18 1-16,0-1 16,0 1-16,-18 17 15,0-18-15,-17 18 16,17 18-1,18-1-15,18 1 16</inkml:trace>
  <inkml:trace contextRef="#ctx0" brushRef="#br0" timeOffset="84918.13">4075 7832 0,'0'0'16,"-18"0"-16,0 0 0,1 17 15,-1-17 1,18 18-16,0 0 16,0 17-16,0-17 15,18-18-15,-1 17 0,1-17 16,-18 18-16,18-18 0,-1 0 16,1 0-16,0 0 15,-1-35-15,-17 17 16,0 0-16,0 1 15,-17-1-15,-1 18 16,0 0 0,1 0-1,17 18-15,-18-18 0,18 17 16,18-17-16,-1 0 0</inkml:trace>
  <inkml:trace contextRef="#ctx0" brushRef="#br0" timeOffset="85489.23">5556 7902 0,'0'0'0,"-17"18"16,-1-18-16,0 18 15,1-1-15,-1 1 16,18-1 0,0 1-1,18-18-15,-1 0 16,19-18-16,-19 1 15,-17-1 1,0 1 0,-17 17-1,-1 0-15,18 17 16,18 1 0,-1-18-1,1 0-15,0-18 16,-54 18-1,19 0 1</inkml:trace>
  <inkml:trace contextRef="#ctx0" brushRef="#br0" timeOffset="90509.57">20796 9349 0,'18'17'15,"17"1"1,-17 0-16,35-18 0,-18 17 16,18 18-16,106 1 15,-106-19-15,-18 1 16,35 17-1,-52-35 1,-36 0-16,1 0 16,-18 0-16</inkml:trace>
  <inkml:trace contextRef="#ctx0" brushRef="#br0" timeOffset="90785.52">20814 9525 0,'-35'18'15,"70"-36"-15,-88 36 16,53-36 0,18 18-1,35-71 1,-53 36-16,17-18 16,1 0-1,-18 18-15,0 0 16,0 17-16,17 18 15,-17-17-15,18 17 0,17 0 16,18 0 0,-35 0-16,17 0 0,0 0 15,1 0-15,-19 0 0,1 0 16</inkml:trace>
  <inkml:trace contextRef="#ctx0" brushRef="#br0" timeOffset="91464.9">21308 8343 0,'0'18'16,"17"-18"0,1 17-16,53 19 15,-36-36-15,124 35 16,-124-17-16,0-18 16,0 0-16,-17 0 0,0 17 15,-36-17 1</inkml:trace>
  <inkml:trace contextRef="#ctx0" brushRef="#br0" timeOffset="91742.61">21537 8237 0,'0'0'0,"-35"0"0,-53 18 16,52 0-16,-69 17 15,87-17 1,0-18-16,1 35 16,34-18-16,-17 1 0,36 0 15,34 35 1,-35-36-16,1 1 0,17 17 15,-18-17-15,0 0 0,0-1 16,-17 1-16</inkml:trace>
  <inkml:trace contextRef="#ctx0" brushRef="#br0" timeOffset="106847.04">27058 5927 0,'18'0'15,"-1"-18"17,-34 18 15,17-18-32,-18 18-15,0-17 0,1 17 16,-1 0-1,1 0-15,-1 0 0,0 0 16,1 17-16,-19 36 16,36-17-1,0-19-15,18 19 16,0-19-16,-1 1 16,1-18-16,0 0 0,-1 0 15,18 0-15,-17 0 0,35-35 16,-35 17-1,-1 0-15,-17-17 0,18 17 16,-18-17-16,0-36 16,0 36-16,0-18 0,-18 36 15,1-36 1,-1 35-16,0 18 0,1 0 16,-1 0-16,0 35 0,1 1 15,-1 17-15,18-1 0,0 54 16,0-53-16,71 71 15,-36-89 1,-17-17-16,17-1 16,18-17-16,-36 0 15,1 0-15,-18-17 0,18-19 16,-18 1-16,0 0 16,0 0-16,-18-1 0,18 19 15,-18-19-15,-17-17 16,0 36-16,17-1 15,1 18-15,-1-18 16,0 18-16,1 0 0,-1 18 0,0 0 16,1-18-16,-1 17 15,18 36 1,35-17-16,-17-36 16,0 0-16,17 17 0,-17-17 15,-1-17-15,19-1 16,-19 0-16,1-17 15,-18 0-15,0 17 0,-18 0 16,18-17-16,-17 35 16,-1-17-16,-17-1 0,17 18 15,0 0-15,-17 0 0,17 18 16,-17 17-16,0 0 16,35-17-1,0-1-15,0 19 0,18-19 0,-1 1 16,1-18-1,-1 18-15,1-18 0,17 17 16,-17-17-16,0-17 16,-1-1-1,-17 0-15,-17-35 16,-1 36-16,0-1 16,-17 0-16,17 18 15,-17 36-15,35-19 16,0 1-16,0 0 0,0 17 15,53 0 1,-35-35-16,17 18 0,0-18 16,1 0-16,-19 0 0,18 0 15,-17-18-15,-18 1 16,0-36-16,-53 0 16,-53 17 15,1 72-16,34 52 1,89 0 0,105-35-1,18-35 1,-53-71 0,-70 35-1,-18 1-15,0-19 0,-53-17 16,18 36-16,-18-1 0,-35 0 15,52 18 1,1 0-16,0 18 0,17 0 16,1-1-16,17 1 0,0 17 15,17-17-15,19 0 0,-1-1 16,18 1-16,-18-1 0,18-17 16,0 18-1,-36-18-15,-17-18 16,-17 18-16,-1-17 15</inkml:trace>
  <inkml:trace contextRef="#ctx0" brushRef="#br0" timeOffset="119906.26">28134 5944 0,'0'-17'0,"18"17"16,-18-18-16,-18 18 15,18-18-15,-18 18 31,1 0-31,-1 18 16,18 0 0,0-1-16,0 1 0,0 17 15,0-17-15,18 0 16,-1-18-16,1 0 0,17 17 16,1-34-1,-19 17-15,1-18 0,0 0 16,-18 1-16,0-1 0,0 0 15,0 1-15,-18-1 0,0 18 16,-17-18-16,0 18 16,17 0-16,0 0 0,1 0 15,-19 18-15,36 0 16,-17-1-16,17 1 16,0 17-16,35-17 15,-17 0-15,-1-18 16,1 0-16,17 0 15,-17 0-15,0-18 16,-18-17 0,-18 35-1,18-18-15,-18 0 0,1 1 0,-19-1 16,19 18 0,-19 0-16,19 18 0,-1-1 15,1-17-15,17 18 16,0 0-16,17-1 0,1 1 15,-1-18-15,19 0 16,-19 18-16,19-18 0,-1-18 16,-17 18-1,-1-18-15,1 18 0,-18-17 16,0-1-16,0 0 16,-18 1-16,18-19 0,-35 19 0,17-1 15,1 0-15,-19 18 16,19 0-16,-1 0 0,0 18 0,1-18 15,-1 35-15,18-17 16,0 17-16,18 1 16,-1-1-16,1-17 0,53-1 15,-1 1 1,-52-18-16,0 0 0,-1-18 16,18-17-1,-35 17-15,0-17 0,-17 17 16,-1-17-16,1 17 0,-1-17 15,-17 17-15,17 18 0,0-17 16,-17 17-16,17 17 16,1 1-16,-1 0 0,0 17 15,1 18 1,17-18-16,17-17 0,1 17 0,35-17 16,-18-1-16,1-17 15,-19 0-15,1 0 0,0-17 16,-18-1-1,0-35-15,0 36 16,-18-1-16,0-17 0,-35 17 16,18 0-1,17 18-15,1 0 0,-1 0 0,0 0 16,18 18-16,0 0 16,53 17-1,0-17 1,-35-18-16,35 0 15,-53-18 1,18 18 0,-18-18-16,0 1 15,-18 17-15,18-18 0,-18 18 16,1 0-16,-19 0 16,19 18-1,-19 17-15,36-17 0,0-1 16,0 1-16,18 0 15,17-1 1,-17-17-16,0 0 0,-1 0 16,1-17-1,-18-1 1,0 0-16,0 1 0,-18-19 16,18 19-16,0-1 15,0 0-15,-17 18 16,17 18-1,-18 17 1,18-17 0,0 17-16,0-17 0,18 0 0,-18-1 15,0 1-15,0-1 16</inkml:trace>
  <inkml:trace contextRef="#ctx0" brushRef="#br0" timeOffset="123891.85">29245 5927 0,'-17'0'15,"34"0"-15,-52 0 16,0 17-1,17 36 1,36-17 0,17-1-1,0-35-15,-17 0 16,0 0-16,-18-18 0,17 1 16,-17-1-16,18 0 0,-18-17 15,0 17-15,0 1 16,-18-19-1,1 36-15,-1 0 0,0 0 16,-17 18 0,35 0-16,0-1 0,0 1 15,0 0-15,0-1 0,35 19 16,-17-36-16,0 0 16,-1 0-16,1 0 15,-1 0-15,1-36 16,-18 19-16,0-1 15,0 0 1,0 1-16,-18 17 0,1-18 0,-1 18 16,-17 18-1,35-1 1,0 1-16,0 0 16,35-1-16,0 1 15,1-18 1,-19 0-16,-17-18 15,0 1 1,-17-1-16,-1 0 16,0 1-16,-17 17 0,-18 0 15,18 0-15,17 0 16,1 0-16,-1 17 0,18 1 16,35 0-1,1-1-15,-1 1 16,0-18-16,0 0 15,18-18-15,-53 1 16,0-1-16,-35-17 16,0 35-16</inkml:trace>
  <inkml:trace contextRef="#ctx0" brushRef="#br0" timeOffset="128910.1">30445 5944 0,'-18'0'0,"18"-17"16,-18 17 0,1 0-1,17 17-15,-18 1 0,1 0 16,-1-1-16,36-17 0,-36 18 0,0 0 15,18-1-15,0 1 16,18-18 0,0 0-16,-1 0 0,1 0 15,-1-18-15,1 1 16,0-1-16,-1 18 0,-17-18 16,18-17-1,-18 17-15,-18 1 0,-17 17 16,0 17-1,0 1 1,35 0-16,0-1 16,52 19-1,-34-36 1,0 0-16,-1 0 16,-17-18-16,0 0 15,0-17-15,-17 17 0,-1-17 16,0 35-16,1-18 15,-1 18-15,1 0 0,-1 18 16,18 0-16,0-1 16,18 1-16,-1 0 15,1-18-15,-1 17 0,19 1 16</inkml:trace>
  <inkml:trace contextRef="#ctx0" brushRef="#br0" timeOffset="131106.69">27005 6985 0,'0'18'16,"0"-1"15,0 1-15,0 0-16,0-1 0,0 1 16,18-18-1,-1 0-15,19 0 16,-19-18-16,1 18 15,0-17-15,-18-1 0,0 0 16,0 1-16,0-1 16,0 0-16,0 1 0,-36-1 15,19 18-15,-1 0 16,-17 18-16,17-18 0,1 17 16,-1 1-16,0 0 15,18-1-15,0 1 0,18-18 16,0 18-16,17-18 15,-18 0-15,1 0 0,0-18 16,-1 0-16,1 1 16,-18-1-16,0 0 15,0 1-15,-18-1 16,1 18-16,-1 0 0,-17 0 16,0 18-16,17-1 0,-17 19 15,35-19-15,0 1 16,35 0-16,-17-18 15,17 17-15,0-17 0</inkml:trace>
  <inkml:trace contextRef="#ctx0" brushRef="#br0" timeOffset="133378.37">28240 6985 0,'-18'0'16,"1"0"-16,-1 0 15,0 0-15,1 18 0,-1-1 16,18 1-16,-18 17 15,18-17-15,0-1 16,0 1-16,18 0 0,0-1 16,17 1-1,-17-18-15,-1 0 0,1-18 16,17 1 0,-35-19-1,0 19-15,-17-18 16,-36 17-16,35 18 0,-17 0 15,17 0-15,-17 18 0,17 17 16,18-18-16,0 1 16,35 0-1,-17-1-15,17-17 0,36 0 16,-36 0-16,-17-17 16,-1 17-16,-17-18 0,0 0 15,-17 1-15,-1-1 16,1 18-16,-19-17 15,19 17-15,-1 0 16,36 17 0</inkml:trace>
  <inkml:trace contextRef="#ctx0" brushRef="#br0" timeOffset="134163.9">29245 7003 0,'0'-18'16,"-17"18"-16,-1 0 31,0 18-15,18-1 0,-17-17-16,17 18 15,0 0-15,0-1 0,0 1 16,0-1-1,17-17-15,-17 18 16,18-18-16,-18 18 0,18-54 0,-1 36 16,1-17-16,0-1 15,-18-17-15,0 17 16,-18 1-16,0 17 0,1-18 16,34 18-16,-52 0 0,17 0 0,18 18 15,-17-36-15,-19 36 0,19-1 16,-1 1-16,18 35 15,18-53-15,-1 0 0,-17 17 16,18 1-16,0 0 0,17-18 16,-17 0-16,-1 0 15,1 0-15,-18 17 0,0-52 16,-18 35-16</inkml:trace>
  <inkml:trace contextRef="#ctx0" brushRef="#br0" timeOffset="135353.86">30268 7073 0,'0'18'62,"0"-1"-46,0 1 0,0 0-16,18-18 15,-18 17-15,35-17 16,-17-17 0,0-1-16,-1 0 15,-17 1-15,0-1 0,0 1 16,-17-1-16,-1 0 15,0 18-15,1 0 16,-1 0-16,18 18 16,0 0-1,18-18-15,-1 17 0,1 1 16,17-18-16,0 0 0,-17 17 16,0-17-1,-18-17-15,-53-1 16,18 18-1,-18-17-15</inkml:trace>
  <inkml:trace contextRef="#ctx0" brushRef="#br0" timeOffset="136548.3">27058 8079 0,'-18'0'31,"18"0"0,-17 17-15,17 1-16,0 0 16,-18-18-16,18 17 15,18-17 16,-18 18-15,0-36-16,0 36 0,17-36 16,-34 18-16,17 18 15,0-36-15,0 53 0,17-70 16,-34 35 0</inkml:trace>
  <inkml:trace contextRef="#ctx0" brushRef="#br0" timeOffset="141457.01">27958 8043 0,'0'0'0,"-18"0"15,0 0-15,1 18 0,17 0 16,-18-18-16,18 35 16,18-17-16,17-1 15,18-17 1,-18 0-16,0-17 0,1-1 0,-19 18 16,1-18-16,-18 1 15,0-1-15,-18 0 16,-17 18-1,17 0-15,1 0 0,-1 0 16,1 0-16,-1 18 16,18 0-1,18-18 1,-1 17-16,1-17 0,-1 0 16,1 0-16,0 0 15,-1 0-15,1 0 16</inkml:trace>
  <inkml:trace contextRef="#ctx0" brushRef="#br0" timeOffset="141850.11">29104 8096 0,'-35'0'0,"70"0"0,-88 18 15,36-18-15,17 18 16,0-1-16,53 1 16,17-1-1,1-34 1,-71-18-1,-18 17 1,0 0-16,-35 1 16,36 17-16,-1 0 15,1 0 1,17 17-16,17 1 16,1 0-1,-1-18-15,19 0 0,-19 0 16,19 17-16,-1-17 15,-17 0-15</inkml:trace>
  <inkml:trace contextRef="#ctx0" brushRef="#br0" timeOffset="142150.28">30092 8043 0,'-35'18'16,"17"0"-1,18-1 1,18 1-16,-1 0 0,1-18 16,17 17-16,1-17 0,-19 0 15,18 0-15,-17 0 0,0-17 16,-1-1-16,-17 0 15,-35-17 1,17 17-16,1 18 16,-36-17-16,35 17 0,-35 17 15</inkml:trace>
  <inkml:trace contextRef="#ctx0" brushRef="#br0" timeOffset="142660.3">27093 9049 0,'-17'0'15,"34"0"-15,-52 0 0,17-18 16,1 18-16,-1 0 15,36 0 1,17 0 0,0-18-16,1 18 15,34-35-15,-52 35 16,-18-17-16,17 17 0,-34 0 16,-36 0-1,18 17-15,-54 18 16,54-17-16,18 0 15,-1-1-15,18 1 0,35 0 32,-17-18-32,70 0 15,-53 0 1,1 0-16</inkml:trace>
  <inkml:trace contextRef="#ctx0" brushRef="#br0" timeOffset="143117.04">28134 9049 0,'0'0'0,"-18"0"0,1 0 0,17 17 16,0 1-1,17 0 1,1-18-16,0 0 0,17 0 16,-17 0-16,-1 0 15,1-18-15,-18 0 16,0 1-1,-35-1-15,17 18 0,-17-18 0,-1 18 16,-17 18 0,36 0-16,17-1 15,0 1-15,17 0 0,1-1 16,17 1-16,1-18 0,-1 0 16,0 0-16,-17 0 15,0 0-15,-54-35 16,19 35-16,-19-18 15,1 18-15,-18 0 16</inkml:trace>
  <inkml:trace contextRef="#ctx0" brushRef="#br0" timeOffset="143800.23">29263 9102 0,'18'0'0,"-18"-18"16,17 0-1,-17 36 17,-17 0-17,17-1-15,0 1 16,0 0-16,35-18 16,-18 0-16,1 0 15,0-18-15,-1 0 16,-17 1-16,0-1 15,-53 0 1,36 1-16,-1 17 16,1 0-1,17 17-15,17 1 16,36-18 0,-35 0-16,-1 0 15,1 0-15,-18-18 16,-18 1-1,1 17-15,-1-18 0,-17 18 16,17 0-16,1 0 0,-1 0 16,18 18-16,0-1 15,18-17 1,34 18-16,-34 0 16</inkml:trace>
  <inkml:trace contextRef="#ctx0" brushRef="#br0" timeOffset="145351.28">30268 9031 0,'-17'0'16,"17"-18"-16,-18 18 15,18-17 1,-18 17 0,18 17-1,18-17 1,0 0-1,-1 0 1,-17-17 15,-17 17-15,-1 0 0,18 17 30,-18-17-30,18 18-16,0 35 16,0-35-1,18-1 1,0 1-16,35-18 16,-18-18-1,18-35 1,-53 36-1,0-1-15,-18-17 16,-17 0-16,0 17 16,17 18-16,0 0 0,1 18 15,-1-1-15,0 18 16,18 1-16,18-19 16,0 1-16,-1-18 0,54 18 15,-53-18 1,-1 0-16,1 0 0,-18-18 15,0 0-15,0 1 16,-18-1-16,1 0 0,-1 1 16,0-1-16,1 18 0,-36 0 15,35 0 1,0 0-16,1 35 0,17-17 16,17 0-16,1-1 15,17 1-15,1-18 0,34 18 16,-52-18-16,-18-18 15</inkml:trace>
  <inkml:trace contextRef="#ctx0" brushRef="#br0" timeOffset="188445.86">15734 9454 0,'-18'0'16,"18"-17"-1,0-1-15,-17 18 16,-1-17 0,0 17-16,1 0 15,-1 0-15,-35 0 16,18 17-16,0-17 0,-1 18 15,-70 17 1,54-17-16,-1 17 0,0 0 16,-18 1-16,1-1 0,-1 18 15,-70 35-15,53-53 16,17 18-16,1 0 0,-1 0 16,-17 0-16,17 0 0,-70 70 15,71-70-15,-19 18 16,19-18-16,-71 88 15,88-71-15,-18 1 16,18-1-16,1-17 0,-1 18 16,0-1-16,0 1 15,17 17-15,-34 53 16,35-70-16,17 17 0,-17-17 16,17-1-16,0 18 0,1-17 15,-1 88 1,18-89-16,0 18 0,0 1 15,0 69-15,18-87 0,-1 17 16,1-17-16,0 17 16,-1 0-16,19-17 0,-1-1 15,-17 18-15,17-17 0,0 0 16,53 70-16,-35-71 16,0-17-16,0 18 15,0-18-15,0 17 0,0-17 0,0 0 16,0 0-16,0 0 15,-1-18-15,-16 18 0,17-18 16,0 1-16,0-1 0,-18 0 16,0-17-16,18-1 0,-35 1 15,17 0-15,-17-1 16,-1-17-16,-34-35 31</inkml:trace>
  <inkml:trace contextRef="#ctx0" brushRef="#br0" timeOffset="188766.16">14482 13600 0,'0'0'16,"35"35"-16,-18-17 0,19-1 0,-19 1 16,36-18-16,-17 17 15,69 19-15,-69-1 16,-1-17-16,0-1 0,-17 19 16,0-1-16,-18-18 0,0 54 15,-18-53-15,0 17 16,-17 0-16,-53 36 15,35-54-15,0 19 0,18-1 16,-54 18 0,72-35-16,-18 17 0</inkml:trace>
  <inkml:trace contextRef="#ctx0" brushRef="#br0" timeOffset="196615.66">16034 13794 0,'17'0'16,"1"0"-1,-18 17 17,0 19-17,0-19-15,0 1 16,0 17-16,0 0 15,0 18-15,0 0 0,0 0 16,18 0-16,-18 35 0,0 0 16,0 1-16,0 34 0,0-17 15,0 17-15,0-17 0,0-18 16,0 71 0,0-88-16,0 105 15,0-123-15,-18-18 16,18 1-16,-18 17 15,18-36-15,0 1 16,0-1-16</inkml:trace>
  <inkml:trace contextRef="#ctx0" brushRef="#br0" timeOffset="197739.42">16122 13758 0,'18'0'32,"17"0"-17,-17 0 1,17 0-16,0-17 0,18 17 16,-18 0-16,18 17 15,18-17-15,-18 0 0,17 0 0,1 0 16,-1 0-16,19 0 0,-1 0 15,18 0-15,-1 0 16,89 0 0,-88 0-16,-18 0 0,1 0 0,122 0 15,-158 18 1,0-18-16,-18 18 0,1-18 16,-1 17-16,0-17 0,1 18 15,-1-18-15,-18 0 16,19 0-16,-19 0 0,1 0 15,0 0-15,-1 0 16,1 0 0,0 0 15,-18-18-15,17 18-16,-17 18 31,0 0-16,0-1-15,0 1 0,0-1 16,0 19-16,0-1 0,0 0 16,18 1-16,-18 16 0,0 1 15,0 18-15,0-18 16,0 17-16,0 1 0,0 17 0,0 159 31,17-18-15,19 1-1,17-36 1,-36-71 0,-17-70-16,18 88 15,0-105-15,-18-1 16,0 0-16,0-17 0,-18-1 16,18 1-16,-18 0 0,1-1 15,-1 1-15,-17-18 16,17 0-16,-52 0 15,17 0-15,17 0 16,-34 0-16,-1 0 0,1 0 16,-19 0-16,-16 0 0,-1 0 15,-35 0-15,17-18 0,-334 18 16,299 0 0,18 0-16,0 0 0,17 0 15,18 0-15,1 0 16,34 0-16,18-17 0,-18-1 15,54 0-15,17 1 16</inkml:trace>
  <inkml:trace contextRef="#ctx0" brushRef="#br0" timeOffset="199336.02">16633 14076 0,'0'-18'0,"0"1"16,18-1-16,-18 0 0,0 1 15,0 34 32,18 19-47,-1 52 16,-17-53-16,18 106 16,0-88-16,-18-18 15,0 1-15,17 34 16</inkml:trace>
  <inkml:trace contextRef="#ctx0" brushRef="#br0" timeOffset="200346.82">15363 13282 0,'0'0'0,"0"18"0,0-1 15,0 1-15,18 70 16,0-53-16,-18 18 0,17 0 16,-17 0-16,18 0 15,-18-18-15,0 1 0,0-1 16,0-53-1,0-35 1,0 18-16,0-18 16,0 0-16,18 18 15,35-53-15,-18 53 0,0-1 16,0 19 0,1-1-16,-1 18 0,36 0 15,-89 53 1,0-18-1,-52 0-15,52 1 16,-17-19-16,0 1 0,17 0 16,0-1-16,18 1 0,18 17 15,35 18 1,17 0 0,-34-18-16,-1-17 0,-17 0 0,17 17 15,0 0 1,-35 0-16,0-17 0,0 0 15</inkml:trace>
  <inkml:trace contextRef="#ctx0" brushRef="#br0" timeOffset="201276.98">16616 14746 0,'0'18'31,"0"-1"-16,0 19-15,0-19 0,-18 36 16,18-17-16,-17-19 16,17 18-16,0 1 0,0-19 15,0 1-15</inkml:trace>
  <inkml:trace contextRef="#ctx0" brushRef="#br0" timeOffset="201697.78">16510 15522 0,'0'18'0,"0"0"15,0-1-15,0 1 0,0-1 16,0 19-16,0-1 16,0 18-16,0-18 15,0 0-15</inkml:trace>
  <inkml:trace contextRef="#ctx0" brushRef="#br0" timeOffset="202114.83">17604 14305 0,'17'0'32,"1"0"-32,0 0 15,-1 0-15,18 0 0,-17 0 16,0 0-16,-1 0 0,1 0 15,0 0 1</inkml:trace>
  <inkml:trace contextRef="#ctx0" brushRef="#br0" timeOffset="202301.69">18098 14129 0,'0'17'0,"0"19"16,0-19-16,-18 19 16,18-19-16,0 19 0,0 34 15,18 1 1,-18-54-16,0 19 16</inkml:trace>
  <inkml:trace contextRef="#ctx0" brushRef="#br0" timeOffset="202526.54">17727 14975 0,'0'0'0,"18"0"0,17 0 0,0 0 16,1 0-16,16 0 15,-34 0-15</inkml:trace>
  <inkml:trace contextRef="#ctx0" brushRef="#br0" timeOffset="202727.67">18062 14905 0,'-17'18'16,"17"-1"-16,0 1 0,0-1 16,0 1-16,0 0 15,0 35-15,17-36 16,-17 1-16,18 0 15,-18-1-15</inkml:trace>
  <inkml:trace contextRef="#ctx0" brushRef="#br0" timeOffset="203006.15">17692 15487 0,'0'0'0,"53"0"15,-36 0 1,1-18-16,17 18 0,18 0 15,-18 0 1,-17 0-16,0 0 16</inkml:trace>
  <inkml:trace contextRef="#ctx0" brushRef="#br0" timeOffset="203211.65">18203 15505 0,'0'35'0,"0"-17"16,0-71-16,0 141 0,0-53 16,0 18-16,0-18 15,0-17-15,0 0 0,0-1 16</inkml:trace>
  <inkml:trace contextRef="#ctx0" brushRef="#br0" timeOffset="203785.65">17145 14235 0,'18'-18'16,"-36"36"-16,36-18 31,-18 17-15,0 1-1,0 0-15,0-1 0,17 1 0,-17-1 16,18 19 0,0-36-16,-1 17 15,1-17-15,-1-17 16,1-19-16,-18 19 15,0-18-15,0 17 0,0-17 16,-53-36 0,0 106-1,36 1 1</inkml:trace>
  <inkml:trace contextRef="#ctx0" brushRef="#br0" timeOffset="204102.03">17074 15046 0,'0'0'0,"0"18"15,36 17 16,-19-35-31,1 0 0,17 18 16,-17-18-16,0-18 0,-1 18 16,18-18-1,-17 1-15,-18-1 0,0-17 16,-35-1-16,17 1 16,1 18-16,-19 17 0,19-18 15,-19 18-15,1 18 16,17 17-16,1-18 0,-1 19 15</inkml:trace>
  <inkml:trace contextRef="#ctx0" brushRef="#br0" timeOffset="204413.23">17145 15487 0,'-35'35'16,"70"-70"-16,-88 88 0,53-18 0,0-17 16,0 17-16,0-17 15,35 35-15,-17-36 16,0-17-16,-1 18 0,1-18 16,0 0-16,-1 0 0,1 0 15,-1-18-15,-17 1 16,18-19-16,-18 19 15,-18-19-15,18 1 0,-17 0 16,-1 17-16,-17-17 0,17 17 16,1 1-16,-19 17 0,19-18 15,-1 18-15,0 0 0</inkml:trace>
  <inkml:trace contextRef="#ctx0" brushRef="#br0" timeOffset="205541.65">20073 13511 0,'-18'-35'0,"18"17"15,-17 1 1,17-1-16,-18 18 16,1-17-1,-1 34-15,0 1 0,-17-1 16,-18 72-1,35-36-15,1-18 0,-1 0 0,18 18 16,0-18-16,35 18 16,1-17-1,-1-19-15,0-17 0,-17 0 0,17-17 16,0 17-16,-17-18 16,0-17-16,17-18 15,-35 35 1,0 18-1,0 88 1,18-35 0,-1-18-16,19 1 15,-19-1-15,1-17 16</inkml:trace>
  <inkml:trace contextRef="#ctx0" brushRef="#br0" timeOffset="206069.26">20373 14305 0,'0'0'16,"0"106"-16,18-18 15,-1 18-15,-17 0 0,0 35 16,18 0-16,-18 18 0,0 0 16,0-1-16,0 72 15,17-142-15,1-18 0,-18-17 16,18 35-16,-1-70 16,1-18-1</inkml:trace>
  <inkml:trace contextRef="#ctx0" brushRef="#br0" timeOffset="206616.13">20355 14164 0,'71'0'16,"-142"0"-16,177-18 15,-35 18-15,-1-17 0,36 17 16,0-18-16,17 0 0,1 1 16,123-18-16,-124 17 15,1 0-15,-1 18 0,-17 0 16,88 0 0,-88 0-16,70 18 15,-88 0-15,-17-1 0,70 36 16,-88-35-1,0 17-15,-18-17 0,-17 17 0,17-17 16,-35 17-16,35 53 16,-17-70-16,0 52 15,-18-17 1,17-18-16,-17 18 0,0 18 16,18-18-16,-18 35 0,0-17 15,0 17-15,0 18 16,-18 105-16,18-87 15,0 105-15,0-123 16,0-18-16,0-17 0,-17-1 16,-1-17-16,-17 0 0,0-18 15,-71 18 1,35-35-16,1 0 0,-19-18 16,-105-18-16,71 0 15,-1 1-15,-17 17 0,0-18 16,0 0-16,18 1 0,-71-1 15,105 0 1,19 1-16</inkml:trace>
  <inkml:trace contextRef="#ctx0" brushRef="#br0" timeOffset="207003.04">20690 14323 0,'0'0'15,"0"-18"-15,-17 36 0,17-1 16,0 19 0,0-19-16,0 19 0,0-19 15,0 19-15,17-19 0,1 1 16,0-1 0,-1-17-16,1 0 0,0 0 0,-1 0 15,-17-17-15,18-1 16,0 1-16,-18-1 15,0 0-15,-18 1 0,18-1 16,0 0-16</inkml:trace>
  <inkml:trace contextRef="#ctx0" brushRef="#br0" timeOffset="207303.97">21590 14340 0,'0'0'0,"0"18"16,-18 17-1,18 1-15,0-19 0,0 19 16,0-19-16,18 1 0,0-1 16,-1 19-1,1-36-15,0 0 0,-1 0 16,-17-18-1,0 0-15,0-17 16,-17 18-16,-1-19 16,0 19-16,1-1 0,-1 18 15,36 18 17,-1-1-32</inkml:trace>
  <inkml:trace contextRef="#ctx0" brushRef="#br0" timeOffset="207545.49">22102 14411 0,'0'0'0,"0"18"16,17 17 0,1 0-16,-1-17 15,1-1-15,35 19 16,-35-36-16,17 0 15,-17 0-15,17 0 16,-18-18-16,-17 0 0,-17-34 16,-1 34-16,-17 18 15,0-18-15,-1 18 0,-17 0 16,-17 0-16</inkml:trace>
  <inkml:trace contextRef="#ctx0" brushRef="#br0" timeOffset="207883.89">20602 15240 0,'0'0'15,"0"18"-15,36-1 16,-19 1-16,1 0 16,17-1-16,0-17 15,-17 18-15,17-18 0,1 0 16,-1 0-16,-18-18 0,19 1 16,-19-1-16,-17 0 0,0 1 15,0-19-15,0 19 0,-17-36 16,-1 18-1,18 17-15,-18 18 0,1-18 16,34 18 0</inkml:trace>
  <inkml:trace contextRef="#ctx0" brushRef="#br0" timeOffset="208155.62">21608 14975 0,'0'0'16,"-53"36"-16,17-19 0,1 1 0,18 17 15,17-17-15,0 17 0,17-17 16,1-1 0,17 1-16,0 0 0,1-1 0,17-17 15,-18 0-15,0-17 0,-17-1 16,-1 0-16,1 1 0,-18-1 15,0-17-15,0-18 16,-18 18 0,-17-1-16,17 19 0,1-1 15,17 36-15</inkml:trace>
  <inkml:trace contextRef="#ctx0" brushRef="#br0" timeOffset="208404.39">22348 15187 0,'-17'18'15,"17"-1"1,0 1 0,17 0-16,19 17 15,-1-35-15,0 18 0,1-18 16,-19 0-16,1-18 0,0 18 15,-1-18-15,-17 1 16,0-19-16,-17 19 0,-36-19 16,35 19-16,-17-1 15,-18 18-15,0-17 0</inkml:trace>
  <inkml:trace contextRef="#ctx0" brushRef="#br0" timeOffset="208772.45">20673 15840 0,'0'-36'0,"0"72"0,17-89 16,-17 70 0,18 1-1,0 17 1,-18-17-16,17 0 0,1-18 16,17 17-16,-17-17 0,0 18 15,-1-18-15,1-18 16,-18 1-16,0-1 0,0-17 15,0 17-15,0 0 16,0-17-16,0 18 16,0-1-16</inkml:trace>
  <inkml:trace contextRef="#ctx0" brushRef="#br0" timeOffset="209039.12">21731 15681 0,'-18'-18'15,"36"36"-15,-53-36 0,17 18 0,1 18 16,-19 0-16,19 17 16,17-17-16,0-1 15,0 1-15,35-18 0,0 17 16,-17 1-16,35-18 0,-18 0 15,0 0-15,1-18 0,17-17 16,-36 18-16,1-1 16,-18 0-16,0 1 15,-18-1-15,18 0 0,-17 1 16,-1-1-16</inkml:trace>
  <inkml:trace contextRef="#ctx0" brushRef="#br0" timeOffset="209311.26">22331 15840 0,'0'0'16,"0"35"-16,0-17 15,17-1-15,19 1 16,-19-18-1,1 0-15,0 0 0,-1 0 16,1-18-16,0 1 16,-18-36-16,-18 35 15,0 0-15,-17 1 0,-18-18 16,-35 17-16,53 0 16,-1 18-16,1-17 0</inkml:trace>
  <inkml:trace contextRef="#ctx0" brushRef="#br0" timeOffset="209764.34">24677 14182 0,'0'35'16,"17"0"0,1 36-16,17 35 0,-17-1 15,17 37-15,1-1 16,-19 0-16,18 123 15,-35-158-15,18 0 0,-18 53 16,0-106-16,0-18 16,0 0-16</inkml:trace>
  <inkml:trace contextRef="#ctx0" brushRef="#br0" timeOffset="210307.45">24553 14164 0,'89'18'16,"-178"-36"-16,248 36 0,-71-1 16,36-17-16,17 0 0,18 0 15,17 0-15,18-17 0,0-1 16,0 18-16,18-18 0,-36 1 15,1-1-15,-19 18 16,-34-18-16,105 18 16,-123 0-16,-36 0 0,1 0 15,-18 18-15,0 17 0,-36-17 16,1 17-16,0 18 16,-18 18-16,0-18 15,-18-18-15,0 18 0,1 0 16,17 0-16,-18 105 15,1 231 1,34-90 0,18-105-1,1-105-15,-1 87 16,-17-105-16,-1 17 16,-17-18-16,-17-17 0,-19-17 15,1-1-15,-35 0 0,-1-17 16,-35-18-16,0 17 0,-17-17 15,-18-17-15,-18 17 16,-17-36-16,-18 19 0,0-18 16,-247-18-16,247 35 15,17-17-15,18 17 0,54 0 16,34 1-16,18-1 0,18 0 16,17-17-16</inkml:trace>
  <inkml:trace contextRef="#ctx0" brushRef="#br0" timeOffset="210918.72">24077 13370 0,'0'18'15,"0"-36"-15,0 71 16,18-35-16,-18-1 0,17 19 15,1-19-15,-18-34 32,0-1-32,0-17 0,18 0 0,-18-18 15,0 0-15,17 0 16,19-53-16,-1 71 16,0-1-16,0 19 0,1-1 15,17 18-15,-18 18 16,0-18-16,-17 35 0,17-17 0,-17 52 15,-18-17 1,0-18-16,-18 1 16,-17 17-16,17-36 0,1 1 15,17 0-15,17-18 0,18 35 16,18-18 0,-17 1-16,17 17 0,-1-17 0,-16 17 15,-1 1-15,0 34 16,-35-52-16,-17 35 15,-19-36-15,-17 1 16,1-18-16,-1 0 0,0 18 16,17-18-16,-16 0 0,34 0 15,0 0-15,18 17 16,18-17-16,17 18 0</inkml:trace>
  <inkml:trace contextRef="#ctx0" brushRef="#br0" timeOffset="211411.36">25347 14517 0,'0'0'0,"-18"0"16,-17 0-16,18-18 0,-19 18 16,19 0-16,-19 18 15,19 17-15,17-17 16,0-1-16,17 1 0,19 0 16,-1-18-1,0 17-15,-17-17 0,52-17 16,-52-1-16,0 0 15,-18 1-15,0-1 16,0-17-16,0 17 0,-18 1 16,0-1-16,1 18 0,-1 0 15,0 0-15</inkml:trace>
  <inkml:trace contextRef="#ctx0" brushRef="#br0" timeOffset="211720.29">26405 14570 0,'-52'-18'15,"104"36"-15,-140-36 0,71 18 0,-1 0 16,0 18-16,1 17 15,17-17-15,0 17 0,17 0 0,1-17 16,-18-1-16,71 36 16,-54-53-1,1 0-15,-1 0 0,1-17 16,0-19 0,-18 19-16,0-18 0,-18 17 15,18-17-15,-18 17 16,18 0-16,-17 1 15</inkml:trace>
  <inkml:trace contextRef="#ctx0" brushRef="#br0" timeOffset="211984.4">26988 14623 0,'0'0'15,"-36"0"-15,36 17 16,18 19 0,0-19-16,34 18 15,-34-17-15,17-18 16,-17 0-16,17 0 16,-35-18-16,0 1 0,-17-1 15,-1 1-15,0-19 0,-17 19 16,-18-1-16,18 0 15,-36 18-15,1 0 0</inkml:trace>
  <inkml:trace contextRef="#ctx0" brushRef="#br0" timeOffset="212349.15">25206 15222 0,'-18'-17'0,"18"-1"15,18 53-15,-36-52 16,36 34-1,0 1-15,-1 17 0,19-17 16,-1 0-16,-18-1 0,19 1 16,-1-18-16,-17 0 0,17 0 15,-17 0-15,-1-18 16,-17 1-16,0-19 16,0 19-16,-17-19 0,17 19 15,-18-1-15,18 0 0,-18 1 16,36 17-1</inkml:trace>
  <inkml:trace contextRef="#ctx0" brushRef="#br0" timeOffset="212630.37">26476 15205 0,'-35'-18'15,"17"18"-15,0 18 0,-17-18 16,18 17-16,-1 1 16,0 0-16,1-1 0,17 1 15,17 0-15,1-1 16,17 1-16,0-18 0,1 17 16,-1-17-16,0-17 15,1-1-15,-19 1 0,-17-19 16,0 19-16,0-1 15,-17 0-15,-19-35 16,19 53-16,-19-17 0</inkml:trace>
  <inkml:trace contextRef="#ctx0" brushRef="#br0" timeOffset="212882.31">26917 15434 0,'18'18'16,"-36"-36"-16,53 53 0,-17-35 0,17 0 16,0 0-16,1 0 0,-19 0 15,54-35 1,-53-18-16,-18 35 0,0-17 15,-18 18-15,-17-1 0,-1 0 16,1 18-16,-18 0 16,0 0-16</inkml:trace>
  <inkml:trace contextRef="#ctx0" brushRef="#br0" timeOffset="213333.73">25277 15734 0,'35'-18'15,"-70"36"-15,87-53 0,-52 17 16,0 36 0,-17 35-1,-1-18 1,18-18-16,0 19 0,18-19 15,-1 1-15,1 0 0,17-1 16,1-17-16,52 0 16,-53-17-16,0 17 0,1-18 15,-1 0-15,-17 1 16,-1-19-16,-17 19 0,0-1 16,0 1-16,0-1 0,-17 0 15</inkml:trace>
  <inkml:trace contextRef="#ctx0" brushRef="#br0" timeOffset="213628.17">26282 15822 0,'0'0'15,"-71"18"-15,54-1 0,-1 1 0,18 0 16,53 35 0,-18-36-16,1 1 0,-1-1 15,18-17-15,-18 0 16,36-17-16,-36 17 16,-17-18-16,-18 1 0,17-1 15,-17-17-15,-17-1 16,17 19-16,-18-1 15,0 18-15,1 0 16,34 0 0</inkml:trace>
  <inkml:trace contextRef="#ctx0" brushRef="#br0" timeOffset="213805.44">27058 15963 0,'18'35'15,"-36"-70"-15,53 70 0,-17-17 16,-18 0-16,18-18 0,-1 17 16,1-17-16,0 0 15,-1-17-15,-17-1 16,0 0-16,-35-34 16,0 16-16</inkml:trace>
  <inkml:trace contextRef="#ctx0" brushRef="#br0" timeOffset="214113.57">25488 15222 0,'0'0'16,"0"-17"-16,0-1 15,0 0 1,-17 36-1,-1-18 1</inkml:trace>
  <inkml:trace contextRef="#ctx0" brushRef="#br0" timeOffset="-212343.1">28134 15117 0,'35'0'15,"18"0"-15,-17 0 0,16 0 16,19 0-16,-18 0 0,17 0 16,36-18-1,-53 0-15,-18 1 0</inkml:trace>
  <inkml:trace contextRef="#ctx0" brushRef="#br0" timeOffset="-212148.83">28646 14923 0,'0'0'0,"17"0"16,18 17-16,1-17 0,17 18 16,0-1-16,17-17 0,-17 18 15,0 0-15,-18 17 16,-17 18-16,-36 17 16,1-34-16,-19-1 15,1-17-15,-18-1 0,18 19 16,0-19-1</inkml:trace>
  <inkml:trace contextRef="#ctx0" brushRef="#br0" timeOffset="-211737.03">29633 14623 0,'-17'-36'16,"34"72"-16,-17-72 0,36 36 16,69 18-16,-34 0 15,35 17-15,-71 0 16,-17-17-16,17 17 0,-35 36 15,0-36-15,-35 0 16,17 1-16,0-1 16,1 0-16,-1-17 0,18-1 15,-17 19-15,17-19 0,0 19 16,17-19-16,1 1 16,-1 17-16,-17-17 0,18-1 0,0-17 15,-18 18-15,0 0 16,-18-18-16,0 0 15,1 0-15,-18 0 0,-18 0 16,17 0-16,19 0 16,-1 0-16</inkml:trace>
  <inkml:trace contextRef="#ctx0" brushRef="#br0" timeOffset="-211565.55">30392 15046 0,'0'0'16,"53"53"-16,-36-35 0,19-1 15,-19 1-15,19-1 16,-1 1-16,-18-18 0,1 18 16,0-18-16,-1 0 0</inkml:trace>
  <inkml:trace contextRef="#ctx0" brushRef="#br0" timeOffset="-211424.86">30551 15011 0,'0'0'0,"-18"53"0,0-18 16,-35 35-16,53-17 16,-17-17-16,17-19 0,0 19 15,17-19-15</inkml:trace>
  <inkml:trace contextRef="#ctx0" brushRef="#br0" timeOffset="-211082.19">30850 14799 0,'36'0'15,"-72"0"-15,107 0 0,-53 0 16,17 18-16,-17-1 0,34 19 15,-34-19-15,-18 36 16,0-35 0,0 17-16,-18-17 0,18 17 15,-17-17-15,17 17 0,-18-17 16,18 17-16,0 35 16,0-34-1,18-19-15,-18 1 0,0 17 16,0-17-1,0-1-15,-18 1 16,1-18-16,-1 18 16,0-18-16,1 0 15,-1 0-15,18-18 16</inkml:trace>
  <inkml:trace contextRef="#ctx0" brushRef="#br0" timeOffset="-210902.32">31168 15099 0,'35'0'16,"-70"0"-16,105 18 0,-34-18 15,17 17-15,-18 1 0,36-1 16,-19 1-16,72 35 16,-89-35-1,18-18-15,-53 17 16,0-34-16</inkml:trace>
  <inkml:trace contextRef="#ctx0" brushRef="#br0" timeOffset="-210753.68">31591 15064 0,'0'0'0,"-17"35"0,-19 18 15,1 17 1,0 1-1,17-53-15,18 17 0,0-18 16</inkml:trace>
  <inkml:trace contextRef="#ctx0" brushRef="#br0" timeOffset="-210420.82">31944 14781 0,'0'0'0,"53"18"0,-18 0 15,-17-1-15,0 1 16,-1 17-16,1-17 0,-1 0 0,-17 17 16,0 35-1,0-34-15,-17-19 16,17 19-16,17-19 0,-17 18 15,18-17-15,0 17 0,17-17 16,0 35 0,-35-18-16,0-17 0,0-1 15,0 1-15,-35 0 0,0-1 0,-1 1 16,-87 17 0,52-17-16,1 0 0,-18-1 15,-1-17-15</inkml:trace>
  <inkml:trace contextRef="#ctx0" brushRef="#br0" timeOffset="-201969.62">16193 16775 0,'-18'0'16,"18"35"-1,18 0-15,-18 18 16,17 35-16,1-17 0,-1 17 16,1 18-16,-18 0 0,0 35 15,0-18-15,0 18 0,0 0 16,0-35-16,0-17 15,0-1-15,0 18 16,0-71-16,18-18 16,-18-52-1,0 0-15</inkml:trace>
  <inkml:trace contextRef="#ctx0" brushRef="#br0" timeOffset="-201299.85">16245 16863 0,'0'-53'16,"0"106"-16,0-124 0,18 54 15,17-1 1,-17 18-16,35-18 16,0 1-16,0 17 0,35-18 15,0 18-15,18-18 0,17 18 0,-17-17 16,35-1-16,124-17 16,-124 17-16,-17 1 15,-19 17-15,19 0 0,-36 17 16,0-17-16,0 18 0,-35-18 15,18 17-15,-36 1 0,0 0 16,1-1-16,-19-17 0,19 36 16,-36-19 15,0 1-31,0 0 0,0 17 16,-18 0-16,18 0 0,0 89 31,0 88-16,0-124-15,18 106 16,-18-88-16,17-1 0,1 19 16,17-36-16,-17 18 0,17 53 15,-17-89 1,17 1-16,-17-1 0,-1-17 0,1 0 16,-18 0-16,0 0 15,-18 18-15,1-36 16,-19 0-16,-17-17 0,1-1 15,-107-17 1,53 0-16,-17 0 0,-1 0 16,-17 0-16,-18-17 0,0 17 0,1 0 15,17-18-15,-18 18 16,35 0-16,19-17 0,16 17 16,19-18-16,17 18 0,-18-35 15</inkml:trace>
  <inkml:trace contextRef="#ctx0" brushRef="#br0" timeOffset="-200358.8">16704 17057 0,'0'17'15,"0"1"-15,0 0 16,0-1-16,0 54 15,18-53-15,-18-1 16,17 54 0,-17-36-16</inkml:trace>
  <inkml:trace contextRef="#ctx0" brushRef="#br0" timeOffset="-200147.87">16704 17639 0,'-18'35'32,"18"-17"-32,18 17 0,-18-17 0,0 17 15,18 0-15,-18 1 0,0-1 16,17 0-16,-17 0 0,0-17 15</inkml:trace>
  <inkml:trace contextRef="#ctx0" brushRef="#br0" timeOffset="-199914.67">16722 18274 0,'0'35'0,"0"-70"0,17 88 0,-17-18 0,0-17 16,0 17-16,36 0 15,-36-17-15</inkml:trace>
  <inkml:trace contextRef="#ctx0" brushRef="#br0" timeOffset="-199441.65">17357 17127 0,'0'0'15,"-18"-17"-15,18-1 16,-18 18-16,1 0 16,-1 35-16,0 1 15,18-1-15,0 0 0,0 0 16,0 1-16,18-1 0,0-17 16,-1-1-16,19-17 0,-19 18 15,19-18-15,-1-18 16,0-17-16,-17 17 15,17-17-15,-17 0 0,-18 0 0,17-1 16,-17 1-16,0 0 0,-35-18 16,17 18-16,1 35 15,-1-18-15,1 18 16,-1 0-16,0 18 0,1-1 16,-19 1-16</inkml:trace>
  <inkml:trace contextRef="#ctx0" brushRef="#br0" timeOffset="-199106.72">17304 17780 0,'0'71'0,"0"-142"0,0 177 16,0-71-16,0 0 0,17-17 16,1 0-16,17-1 15,-17 1-15,17-18 0,1 0 16,-19 0-16,1-18 0,-1-17 16,1 17-16,-18-17 0,0 0 15,-18 0-15,1-1 0,-1 1 16,1 17-16,-1 1 0,-17 17 15,17 0 1,0 17-16,18 19 0,0-19 16,0 19-16,0-1 0</inkml:trace>
  <inkml:trace contextRef="#ctx0" brushRef="#br0" timeOffset="-198551.85">17392 18415 0,'-35'35'16,"17"-17"-16,18 17 0,-18-17 16,18-1-16,0 1 0,18 0 15,0-1-15,-1 1 16,1-18-16,0 18 0,17-18 15,0 0-15,-17-18 0,17 18 16,0-35-16,-35 17 16,0-17-16,0 17 0,0-17 15,-17 17-15,-1-17 0,0 0 16,18 17-16,-17-17 16,-1-53-1,1 70-15</inkml:trace>
  <inkml:trace contextRef="#ctx0" brushRef="#br0" timeOffset="-198290.86">17868 17251 0,'35'0'32,"1"-18"-32,-1 1 0,-17 17 15,17 0-15,0-18 16,-17 18-16</inkml:trace>
  <inkml:trace contextRef="#ctx0" brushRef="#br0" timeOffset="-198144.95">18150 17057 0,'0'17'16,"18"36"-1,-18-35 1,0 17-16,0 1 0,18 16 15</inkml:trace>
  <inkml:trace contextRef="#ctx0" brushRef="#br0" timeOffset="-197734.96">17886 17956 0,'0'18'15,"17"-18"-15,19-18 16,-1 18-16,-17 0 0,-1-17 16,19 17-16,-19 0 0</inkml:trace>
  <inkml:trace contextRef="#ctx0" brushRef="#br0" timeOffset="-197557.44">18203 17780 0,'0'53'15,"18"-35"-15,-18 52 16,18-35-16,-18 18 0,17-17 16,-17-19-16,0 19 0</inkml:trace>
  <inkml:trace contextRef="#ctx0" brushRef="#br0" timeOffset="-197220.66">18009 18503 0,'0'0'15,"36"0"1,-19 0-16,19 0 0,-19 0 16,18 0-16,-17-17 0,17 17 15,-17 0-15</inkml:trace>
  <inkml:trace contextRef="#ctx0" brushRef="#br0" timeOffset="-197079.31">18292 18450 0,'-18'141'15,"36"-282"-15,-36 318 0,18-142 16,35 18-16</inkml:trace>
  <inkml:trace contextRef="#ctx0" brushRef="#br0" timeOffset="-196541.76">20496 17092 0,'0'0'16,"-17"0"-16,17 35 15,17 89 1,1-36-16,0 36 0,-1-19 16,-17 36-16,18-17 0,0-18 15,-18 0-15,0-1 16,17-16-16,-17-19 0,0-17 16,36 35-1,-19-88-15,1-17 0</inkml:trace>
  <inkml:trace contextRef="#ctx0" brushRef="#br0" timeOffset="-196043.91">20567 16986 0,'35'18'0,"-70"-36"0,123 36 15,-17-18-15,17 0 0,18-18 16,17 1-16,36-1 0,0 0 16,-1 1-16,19-19 15,-1 1-15,-17 0 0,17 0 16,-35 35-16,-35-18 16,0 18-16,-35 0 0,-1 18 0,-34 17 15,-1 0-15,-35 18 16,0 0-16,-18 70 0,18-52 15,-17 17-15,-1 0 16,0-17-16,1 141 16,-1-107-16,0 1 0,1 88 15,-1 89 1,0-142 0,18-88-16,-35 70 15,0-88 1,0 1-16,-18-19 0,0 19 15,-18-1-15,1-18 0,-107 19 16,71-19-16,1-17 16,-19 0-16,18 0 0,-141 0 31,124 0-31,17 0 0,0 0 0,0-17 16,36-1-16,17 0 15,0 1-15,35-1 0,1-17 16</inkml:trace>
  <inkml:trace contextRef="#ctx0" brushRef="#br0" timeOffset="-195730.37">20902 17304 0,'-18'0'15,"18"17"1,0 36-1,18-17-15,-18-19 16,18 19-16,-18-19 0,17 18 16,-17-17-16,-17 17 0</inkml:trace>
  <inkml:trace contextRef="#ctx0" brushRef="#br0" timeOffset="-195527.56">20955 17851 0,'0'0'0,"0"17"0,0 1 16,0-1-16,0 19 0,0-19 15,-18 19 1,18-19-16,-17 1 0,17 0 16,0-1-16,0 19 15,0-1-15,17-18 16,-17 1-16,0 0 0,0-1 0</inkml:trace>
  <inkml:trace contextRef="#ctx0" brushRef="#br0" timeOffset="-194977.39">20884 18486 0,'0'0'16,"0"35"-16,0 0 15,0 0-15,0 1 0,18-1 16,0 0-16,35 36 16,-18-71-1,-17 0-15</inkml:trace>
  <inkml:trace contextRef="#ctx0" brushRef="#br0" timeOffset="-194446.09">21943 17374 0,'-18'0'15,"36"0"-15,-18 0 16,17 0 0,36-17-16,-17 17 15,-19-18-15,19 18 0,-19 0 16,1-18-16,-1 18 16</inkml:trace>
  <inkml:trace contextRef="#ctx0" brushRef="#br0" timeOffset="-194268.99">22437 17163 0,'0'0'0,"0"17"0,-18 19 16,0 34-1,18-35-15,0 1 0,18 52 16,-18-53-16,18 0 15,-1 1-15</inkml:trace>
  <inkml:trace contextRef="#ctx0" brushRef="#br0" timeOffset="-194054.26">21978 17992 0,'53'0'15,"-106"0"-15,124 17 0,-36-17 16,18 0-16,-18 0 0,0 0 16,1 0-16,-1 0 15</inkml:trace>
  <inkml:trace contextRef="#ctx0" brushRef="#br0" timeOffset="-193863.11">22437 17992 0,'0'53'16,"0"-106"-16,-18 141 0,18-70 0,-18 17 15,18-18-15,0 19 16,0-19-16,0 1 0,0 0 16,0-1-16</inkml:trace>
  <inkml:trace contextRef="#ctx0" brushRef="#br0" timeOffset="-193591.01">21978 18538 0,'18'0'16,"-36"0"-16,53 0 0,1-17 0,-19 17 16,19 0-16,-1 0 0,0-18 15,0 18-15,-17-17 16</inkml:trace>
  <inkml:trace contextRef="#ctx0" brushRef="#br0" timeOffset="-193456.07">22313 18591 0,'18'89'15,"-18"-72"-15,17 1 16,1-18-16</inkml:trace>
  <inkml:trace contextRef="#ctx0" brushRef="#br0" timeOffset="-192906.9">24941 17110 0,'0'0'16,"-17"17"-16,17 1 16,0 17-16,0 18 0,0 53 15,0 18-15,17 17 0,-17 0 16,18 17-16,-18-34 0,0 17 16,18-35-16,-18-18 0,17 0 15,1-35-15,0 0 0,-1-18 16,1-17-16</inkml:trace>
  <inkml:trace contextRef="#ctx0" brushRef="#br0" timeOffset="-192275.24">24906 17110 0,'35'0'16,"1"-18"-16,87-17 15,-35 17-15,124-35 16,-89 36-16,19-19 16,16 1-16,-17 0 0,177-18 15,-159 18-15,-36 35 16,89-18-1,-106 18-15,-36 0 0,1 18 16,-18-1-16,-18 1 0,0 0 16,1-1-16,-19 18 0,18 1 15,-35-1-15,0 18 0,0-18 16,0 0-16,-17 1 0,-1 17 16,1 105-1,-1-16 1,18-37-16,0 1 0,0 0 15,0 194 1,18-194-16,-18-36 16,17 18-16,-17 1 0,18-19 15,-18 18-15,17-17 0,19 105 16,-36-70 0,0-71-16,-18-17 15,0 0-15,-17-1 0,0-17 16,-18 0-16,0 0 15,-176-53 1,123 36-16,-18-1 0,-17-17 16,18 35-16,-18-18 15,-18 1-15,-141-1 16,159 18-16,18 0 0,-1 0 16,-35-18-16,106 18 15,36 0-15,-1-17 0,36-19 16</inkml:trace>
  <inkml:trace contextRef="#ctx0" brushRef="#br0" timeOffset="-191916.06">25347 17216 0,'0'35'15,"0"-18"-15,18 36 16,-18-35-16,17 53 16,-17-54-16,0 1 15,0 17-15,0 0 0</inkml:trace>
  <inkml:trace contextRef="#ctx0" brushRef="#br0" timeOffset="-191757.45">25435 17815 0,'0'36'16,"0"-19"-1,18 1-15,-18-1 16</inkml:trace>
  <inkml:trace contextRef="#ctx0" brushRef="#br0" timeOffset="-191627.02">25453 18256 0,'18'88'16,"-36"-176"-16,53 212 15,-17-89-15,-1 0 0,1-17 0,0 17 16</inkml:trace>
  <inkml:trace contextRef="#ctx0" brushRef="#br0" timeOffset="-191083.1">26511 17374 0,'18'0'31,"17"-17"-15,0 17-16,1 0 0,-1-18 15,0 18-15,-17 0 0,0 0 16,-1-18-16</inkml:trace>
  <inkml:trace contextRef="#ctx0" brushRef="#br0" timeOffset="-190907.99">26917 17180 0,'0'0'0,"0"18"0,-18 17 16,18 0-16,0 1 0,0-1 16,0 0-16,0 1 15,0-19-15,18 19 0,-18-1 16,0 0-16</inkml:trace>
  <inkml:trace contextRef="#ctx0" brushRef="#br0" timeOffset="-190688.46">26405 17974 0,'0'0'15,"53"18"-15,-17-1 0,-1-17 0,0 18 16,18-18-16,-18 0 16,1 18-16,-19-18 0</inkml:trace>
  <inkml:trace contextRef="#ctx0" brushRef="#br0" timeOffset="-190488.4">26935 17956 0,'0'36'16,"0"-1"-16,0-106 0,0 177 0,0-70 15,0-1-15,0-18 16,17 19-16,-17-19 0,0 1 16,18 0-16</inkml:trace>
  <inkml:trace contextRef="#ctx0" brushRef="#br0" timeOffset="-190225.24">26511 18556 0,'0'0'0,"18"0"0,17 0 15,18 18-15,0-18 16,-18 0-16,36 0 16,-36-18-16,-17 18 0,-1 0 15</inkml:trace>
  <inkml:trace contextRef="#ctx0" brushRef="#br0" timeOffset="-190054.68">26970 18662 0,'0'71'0,"0"-142"0,0 194 16,18-87-16,-18-1 0,17-17 16,1-1-16</inkml:trace>
  <inkml:trace contextRef="#ctx0" brushRef="#br0" timeOffset="-189544.79">25894 17321 0,'0'0'16,"0"-17"-16,-18 34 31,18 54-15,-17-53-16,17 17 15,17 0-15,1-17 0,17 17 16,-17-35-1,17 0-15,18-18 0,-18 1 16,-17-18-16,17 17 16,-35-17-16,0-1 0,0-34 15,0 52-15,-35-17 16,17 17 0,1 18-16,-19 0 0,19 18 0,-1 17 15,0-17-15</inkml:trace>
  <inkml:trace contextRef="#ctx0" brushRef="#br0" timeOffset="-189251.82">25964 17815 0,'0'0'16,"-17"36"-16,-1-1 0,18 0 0,0-17 15,35 52 1,1-17-16,-19-17 16,19-19-16,-19-17 0,36 0 15,-35-17-15,-1-19 16,-17 1-16,18-71 16,-36 71-1,1 0-15,17-1 0,-18 19 16,1-1-16,-19 0 15,19 36-15,-1 0 0,0 52 16</inkml:trace>
  <inkml:trace contextRef="#ctx0" brushRef="#br0" timeOffset="-189013.61">26053 18327 0,'17'70'16,"-34"-140"-16,52 176 0,-17-89 0,-1 19 16,18-19-16,1-17 15,17 18-15,-18-18 16,-35-18-16,0-17 16,-18 17-16,-35-35 15,36 36-15,-19-1 16,19 0-16,-18 1 15,17 17-15,-17-18 0</inkml:trace>
  <inkml:trace contextRef="#ctx0" brushRef="#br0" timeOffset="-188678.08">25471 17886 0,'0'0'16,"0"17"-1,35 1 1,-18 0 0,-17-1-16,0 1 0,18 0 15,-18-1-15,0 36 16,0-17-16,0-19 16,-18 1-16,18-1 0,-17 1 15</inkml:trace>
  <inkml:trace contextRef="#ctx0" brushRef="#br0" timeOffset="-187838.78">21396 17268 0,'-18'0'31,"1"18"-15,17 0-16,-18-1 0,18 1 16,-18 0-16,18 17 15,0-17-15,18-1 0,0 1 16,35 0-16,-36-18 16,36-18-1,-18 0-15,-17 1 0,0-19 16,-1 1-16,-17 0 15,0-1-15,-17 19 0,-1-18 0,0 17 16,-52 0 0,52 18-16,1 0 0,-36 53 15,53-35-15</inkml:trace>
  <inkml:trace contextRef="#ctx0" brushRef="#br0" timeOffset="-187529.97">21361 17780 0,'0'0'16,"-18"0"-16,18 18 0,0-1 15,0 54 1,18-54-16,-1 1 0,1 0 15,17 17 1,1-35-16,-1 0 0,-18 0 16,19-18-16,-1-17 15,-17 0-15,-18 17 16,0-17-16,0 0 0,-18 17 16,0-17-16,-17 17 0,-18 18 15,36 0-15,-19 18 16,-17 35-16</inkml:trace>
  <inkml:trace contextRef="#ctx0" brushRef="#br0" timeOffset="-187234.69">21378 18362 0,'0'0'15,"-35"35"-15,35 1 0,0 17 16,0-18-16,0 71 16,18-53-16,-1 0 0,19-18 15,-19 0-15,19-17 0,-1-1 16,0-17-16,0 0 0,1-17 16,-19-19-16,19 19 15,-36-36-15,0 18 0,0-18 16,-18 17-16,0-17 0,-52-35 15,17 53-15,18 0 16,-18 17-16,0 0 0,-35 1 16</inkml:trace>
  <inkml:trace contextRef="#ctx0" brushRef="#br0" timeOffset="-186189.46">15452 17022 0,'0'-18'46,"17"0"-30,-17 1-16,-17 17 16,17 35-1,0 35 1,0-17 0,17-17-16,-17 17 0,18-18 0,-18-18 15,0 1-15,18 0 16,-18-54-1,0-34 1,0 17-16,0 0 0,0-17 0,0-54 16,17 71-1,1 0-15,17-53 16,0 89-16,-17-1 0,35 18 16,-35 35-1,-54 54 1,-52-1-1,35-35 17,53-36-32,18 1 15,52 35 1,-17-18-16,-17-17 0,17 17 16,-1-17-16,1 17 0</inkml:trace>
  <inkml:trace contextRef="#ctx0" brushRef="#br0" timeOffset="-184796.39">15187 16351 0,'-53'0'15,"36"0"-15,-19 0 0,1 0 16,-18 0-16,-106 18 16,53-18-1,54 0-15,-19 0 16,18 18-16,18-18 0,0 17 16,-36 1-16,53-18 15,1 17-15,-1 1 0,18 0 16,0-1-16,0 1 15,0 17-15,0 18 0,18 0 16,-18 0-16,17 18 0,-17 17 16,18 0-16,-18 18 0,0 17 15,18 1-15,-18-1 0,0 18 16,-18 159 0,0-176-16,1 17 15,-1-35-15,0-18 0,18 0 0,-17-17 16,17-19-16,-18 19 0,18-36 15,-17 18-15,17-17 0,0-1 16,0 0-16,0 0 16,17-17-16,1 0 0,-18-1 15,17-17-15,1 18 0,17-18 16,-17 0-16,0 0 0,17 0 16,-17 0-16,-1-18 0,36 18 15</inkml:trace>
  <inkml:trace contextRef="#ctx0" brushRef="#br0" timeOffset="-184098.35">20003 16810 0,'17'-35'0,"-34"70"0,52-88 15,-35 35-15,-18 18 32,-17 36-17,17-1-15,-17 18 0,17 0 16,1 17-16,-1-17 0,18-18 15,0 54-15,18-54 16,-1-17-16,1-1 0,17 1 16,-17-18-16,17 0 0,-17-18 15,35-17 1,-36 17-16,-17 1 16,18-1-16,-18 0 0,-18 18 15,1 18 1,17 35-1,0-18-15,0 0 0,0-17 16,17 17-16,-17-17 16,18-18-16,0 18 0,17-18 15</inkml:trace>
  <inkml:trace contextRef="#ctx0" brushRef="#br0" timeOffset="-183195.71">24271 16845 0,'0'0'0,"0"18"0,0-1 0,-18 1 16,18 0-16,0 17 0,0 0 15,0-17-15,0 17 16,0 18-1,-17-71 1,17-34 0,0 34-16,0-35 0,17 18 15,-17-18-15,18 18 16,35-36-16,0 18 16,-35 35-16,-1 18 15,19 0-15,-36 18 0,17 0 16,-17-1-16,0 19 15,-35 17 1,17-18-16,-17 18 16,35-36-16,0 1 0,0 0 15,35-1-15,53 54 16,36-1 0,-71-17-1,-88 0 1,-54-53-1,36 18 1,1-18-16,16 0 0,-52 0 16,53 0-16,17 0 0,0 0 15,36 0 1,0 17 0</inkml:trace>
  <inkml:trace contextRef="#ctx0" brushRef="#br0" timeOffset="-181195.33">27675 17639 0,'18'0'15,"0"0"-15,52 0 0,1-18 16,-18 1-16,17 17 16,71-36-16,-17 19 15,-71 17-15,-18-18 16,0 18-16,1-18 0,-19 1 16</inkml:trace>
  <inkml:trace contextRef="#ctx0" brushRef="#br0" timeOffset="-180966.38">28381 17339 0,'0'0'16,"71"0"-16,-19 18 16,-16-18-16,-1 17 0,0-17 15,1 18-15,-19 0 0,1-18 16,-18 17-16,-18 19 15,-17-19-15,0 1 0,-1 17 16,-17 0-16,18 1 0,-18-1 16,36 0-16,-1-17 0,0 17 15</inkml:trace>
  <inkml:trace contextRef="#ctx0" brushRef="#br0" timeOffset="-180542.7">28998 16951 0,'106'0'16,"-212"0"-16,265 0 15,-88 0-15,-18 0 16,-1 0-16,37 18 16,-54 17-1,-35-17-15,-35 52 16,17-35-16,-17 1 0,-1-1 0,19-17 16,-1 17-16,1-18 15,-1 36-15,0-35 16,18 17-16,18-17 0,-18 17 15,18-17-15,-18 0 0,0-1 16,0 1-16,0-1 16,-18-17-16,0 18 0,-17 0 0,0-18 15,-1 17-15,1-17 16,0 18-16,17-18 0,1 0 16,-1 18-16,36-18 15,-1 0-15</inkml:trace>
  <inkml:trace contextRef="#ctx0" brushRef="#br0" timeOffset="-180359.79">29528 17339 0,'0'0'0,"35"18"16,0-1-16,0-17 0,1 18 15,17 0-15,35-1 16,-53-17-16,0 0 0,-17 0 16,0 0-16</inkml:trace>
  <inkml:trace contextRef="#ctx0" brushRef="#br0" timeOffset="-180216.52">29880 17268 0,'-17'36'15,"-1"-19"-15,18 19 16,-18-19-16,18 19 16,-17 17-16,17-36 0,0 1 15,0-1-15,0 1 16</inkml:trace>
  <inkml:trace contextRef="#ctx0" brushRef="#br0" timeOffset="-179828.23">30127 17057 0,'0'0'16,"36"0"-16,-19 0 0,18 17 15,-17 1-15,0 0 0,-1-1 16,-17 1-16,18 0 15,-18-1-15,0 1 0,0 0 16,0-1-16,0 1 16,0 17-1,0-17-15,0-1 0,35 19 16,-17-19 0,-18 1-16,18 0 0,-18-1 15,17 1-15,-17 0 16,-17-1-16,-19 18 15,19 1-15,-19-19 0,-34 19 16,52-19 0,18 1-1,18-18 1,-1 0-16</inkml:trace>
  <inkml:trace contextRef="#ctx0" brushRef="#br0" timeOffset="-179431.97">30639 17304 0,'0'0'0,"17"17"16,19 1-16,-19-18 0,19 18 15,-19-1-15,54 1 16,-36-18-16,-17 0 16,17 0-16,-17 0 15</inkml:trace>
  <inkml:trace contextRef="#ctx0" brushRef="#br0" timeOffset="-179265.71">30850 17286 0,'0'0'16,"-52"71"-16,34-54 15,0 1-15,18 17 16,0-17-16,0 0 0,0-1 15,0 1-15,0-1 0</inkml:trace>
  <inkml:trace contextRef="#ctx0" brushRef="#br0" timeOffset="-178852.16">31238 16916 0,'53'17'15,"-106"-34"-15,124 52 0,-53-17 0,-1-1 16,19 1-16,-19 0 16,-17-1-16,18-17 15,0 18-15,-18-1 0,0 1 16,0 0-1,0 17-15,0-17 16,-18-1-16,18 1 0,0 0 16,0-1-16,0 18 15,18 1-15,-1-1 0,1-35 16,-18 18-16,17 17 16,-17-17-16,-17-1 15,-18 1 1,17-18-16,0 18 0,-17-1 15,17-17-15,1 18 16,-1-18-16,-35 17 16,35 1-1</inkml:trace>
  <inkml:trace contextRef="#ctx0" brushRef="#br0" timeOffset="-139811.53">4815 14023 0,'0'0'0,"0"-18"0,0 36 47,0 52-31,0-17-16,0 0 0,0 53 15,0-35 1,0-18-16,18 52 16,-18-52-16,0-17 0,18 17 15,-18-36-15,0-34 32</inkml:trace>
  <inkml:trace contextRef="#ctx0" brushRef="#br0" timeOffset="-139469.63">4498 14270 0,'0'0'0,"-18"0"16,36 0-1,0 0 1,-18-18-16,17 18 0,18-17 16,-17-1-16,0 0 15,35-35-15,-36 36 0,19-19 16,-19 19-16,1-1 0,0-17 16,-1 17-1,1 1-15,-1 34 16,-17 1-16,18 0 15,0-1-15,-1 36 16,1-35-16,0-1 0,-1 1 16,1 0-16,0-1 0,-1-17 15,1 0-15</inkml:trace>
  <inkml:trace contextRef="#ctx0" brushRef="#br0" timeOffset="-138857.19">6332 14023 0,'18'18'16,"-18"-1"0,0 107-1,0 34 1,0-52-1,0-53-15,0-18 0,0-17 16,18 0-16,-18 17 16,17-53-1</inkml:trace>
  <inkml:trace contextRef="#ctx0" brushRef="#br0" timeOffset="-138562.68">6103 14217 0,'18'0'15,"-1"0"-15,1 0 16,17-18-16,-17 1 16,0-1-16,17 0 15,-18 1-15,1-1 0,0 0 0,-18 1 16,17-1-16,-17 1 0,0-1 15,18 18-15,-18 18 32,53 70-17,-18-53-15,-17 0 0,52 1 16,-52-1 0,53-17-16</inkml:trace>
  <inkml:trace contextRef="#ctx0" brushRef="#br0" timeOffset="-138041.91">7832 14270 0,'0'18'16,"0"34"-1,0-16-15,0-1 0,17 53 16,1-35-16,-18-18 16,18 18-16,-1-17 0,1-1 15,0-18-15,-1 1 0,1 0 16,-1-1-16,1-17 16,-18-17-1</inkml:trace>
  <inkml:trace contextRef="#ctx0" brushRef="#br0" timeOffset="-137761.98">7638 14552 0,'0'0'15,"0"-18"-15,17 1 16,-17-1-16,18 1 15,35-54 1,-36 18 0,1 18-1,-18 17-15,18 1 16,-1 17 0,1 17-16,0-17 0,52 35 15,-34-17-15,-1 0 16,0-18-16,0 17 0,-17 1 15,17-18-15,-17 18 16</inkml:trace>
  <inkml:trace contextRef="#ctx0" brushRef="#br0" timeOffset="-133941.26">16969 11501 0,'0'17'16,"17"-17"-16,1 18 0,0-18 15,-1 17-15,18-17 16,1 0-16,-1 0 0,0 0 0,89-17 16,-18-36 15,-36-18-16,-52 54-15,-1-19 16,-17 19-16,18-1 16,-18 1-16,-18-1 0,18 0 15,0 1-15,-17 17 16,-1 0 0</inkml:trace>
  <inkml:trace contextRef="#ctx0" brushRef="#br0" timeOffset="-133702.18">17321 11289 0,'18'0'16,"0"-18"-16,17 18 0,-17-17 0,17 17 15,0-18-15,-17 18 16,35-18-1,-36 18-15,1 0 16,-18 18 0,0 0-16,0-1 0,18 1 15,-1 17 1,1-17-16,0-18 16</inkml:trace>
  <inkml:trace contextRef="#ctx0" brushRef="#br0" timeOffset="-133225.21">19015 11289 0,'0'18'16,"0"17"-1,0-18-15,0 19 16,0-1-16,0 0 0,17-17 15,-17 17-15,0-17 16,0 17-16,18-17 0,-18-1 0,0 1 16</inkml:trace>
  <inkml:trace contextRef="#ctx0" brushRef="#br0" timeOffset="-132923.26">18785 11412 0,'0'0'15,"0"-17"1,18-1 0,0 0-16,17-17 15,-17 18-15,17-1 16,-35 0-16,18 18 0,-1-17 15,1-1-15,-1 18 16,1 0 0,-18 18-16,18-1 15,-18 1-15,17 0 0,1-1 16,0 1-16,-1-1 16,1-17-16,0 18 0,-1 0 0,1-18 15,-18 17-15</inkml:trace>
  <inkml:trace contextRef="#ctx0" brushRef="#br0" timeOffset="-131405.43">20920 11606 0,'17'18'47,"89"70"-31,-71-52-16,89 16 15,17 19 1,-53-36-16,-17-17 0,17 0 16,-17 17-16,-1-18 0,36 1 15,-53-18-15,-18 18 16,-17-18-16,-1 0 0,-17-18 16,-52 0-1,34 18 1,-17-17-16,-1 17 0</inkml:trace>
  <inkml:trace contextRef="#ctx0" brushRef="#br0" timeOffset="-131021.74">20990 11977 0,'0'0'16,"-17"0"-16,17-18 16,-18-17-16,0-18 15,18 18 1,-17-1-16,-1 1 0,0 0 15,1 0-15,17-1 0,-18 1 16,18 0-16,0-1 0,0 19 16,18-1-16,-1 1 0,1 17 15,0 0 1,70 0-16,-35 17 0,17 1 16,-17-1-16,0 1 15,53 35-15,-71-18 0,1-17 16,-19 17-16,-17-17 0</inkml:trace>
  <inkml:trace contextRef="#ctx0" brushRef="#br0" timeOffset="-125443.99">2099 3440 0,'0'-18'0,"-18"0"15,1 1-15,17-1 16,0 0-1,-18 18-15,36 18 32,-1 35-17,-17 0-15,18 17 16,0 1-16,-1-18 0,19 35 16,-19-35-16,19 141 15,-19-123-15,1-18 16,-1-18-16,-17 18 15,18-18-15,0 0 0,-18 1 0,17-1 16,1-18-16,-18 1 16,18-18-16,-18 18 0,0-1 15,-18-17 1</inkml:trace>
  <inkml:trace contextRef="#ctx0" brushRef="#br0" timeOffset="-125165.41">2064 4198 0,'17'18'0,"-17"-1"0,0 1 16,18 17-16,0-17 0,-18 0 15,17 17-15,1-18 0,0 1 16,35 17-1,-36-17-15,1-18 0,-1 0 16,1 0-16,0-18 0,-1 1 16,1-1-16,17-52 15,-17 34-15,0 1 0,-1-36 16,1 36-16,-1 0 16,1 17-16,0 1 15,-18-1-15,17 18 16</inkml:trace>
  <inkml:trace contextRef="#ctx0" brushRef="#br0" timeOffset="-122100.45">9631 2663 0,'0'0'15,"35"-35"-15,-17 0 16,-18 17 0,-18 36-1,-17 17 1,17 0 0,1 18-16,-1 0 0,-17 0 15,17 18-15,0 17 0,18-17 16,-17 17-16,17 0 0,-18-18 15,18 1-15,0 0 0,0-18 16,18 17-16,-1-17 0,1 0 16,0 17-16,17 19 15,-17-54-15,-1 0 16,18 18-16,-35-35 16,18-1-16,-18 1 0,0 0 31,0-36 0,-18 18-31,18-18 16,-17 18-16</inkml:trace>
  <inkml:trace contextRef="#ctx0" brushRef="#br0" timeOffset="-121862.99">9437 3916 0,'0'0'16,"17"17"-16,-17 1 0,18 0 0,0-1 15,-1 1 1,1-18-16,0 18 16,-1-18-16,19-36 15,-1 1-15,18-35 16,-36 34-16,19 1 15,-19-18-15,19 35 0,-19-17 16,1 18-16,0-1 0,-1 0 16,1 18-16</inkml:trace>
  <inkml:trace contextRef="#ctx0" brushRef="#br0" timeOffset="-121471.42">10848 2628 0,'0'-17'16,"0"34"-16,-18-34 47,1 34 15</inkml:trace>
  <inkml:trace contextRef="#ctx0" brushRef="#br0" timeOffset="-119158.54">10795 2805 0,'0'-36'16,"0"72"-16,18-72 0,-18 19 0,17-1 15,1 0-15,-18 1 16,18 17-16,-18-18 0,0 36 31,-36 52-15,1-17-16,17 18 0,1 17 15,-19 0-15,19-17 16,17-1-16,-18 36 16,18-71-16,0 1 0,0-19 15,0 1-15,18-36 16</inkml:trace>
  <inkml:trace contextRef="#ctx0" brushRef="#br0" timeOffset="-118937.68">10566 3175 0,'0'18'0,"0"-36"0,0 71 15,0-18-15,0-17 0,17 17 16,-17 0-16,18 1 0,0-19 15,-1 19-15,1-19 16,17-17-16,0 18 0,1-18 16,34-18-16,-34 1 15,-1-19-15,0 19 16,0-1-16,1-35 16,-19 35-16,-17 1 0</inkml:trace>
  <inkml:trace contextRef="#ctx0" brushRef="#br0" timeOffset="-60945.9">2134 15469 0,'0'0'15,"18"36"-15,-18-1 16,18 0-16,-18 0 0,17 18 16,-17 0-16,18 18 0,0 70 15,-18-71-15,0 19 16,17-19-16,-17 1 16,0 17-16,18-17 0,-18-1 15,17 89 1,-17-89-16,18 1 0,-18 0 0,18 70 15,-18-71 1,0-17-16,0 0 0,-18 18 16,18-36-16,0 0 15,0-17-15,0-1 0,0 1 16,18 0-16</inkml:trace>
  <inkml:trace contextRef="#ctx0" brushRef="#br0" timeOffset="-59521.17">2205 15628 0,'0'0'16,"18"0"-1,17-18 1,0 18-1,18 0 1,-18 0-16,1-17 0,16 17 0,72-18 16,-54 18-1,1 0-15,0 0 0,-1 0 16,1 18-16,17-18 0,0 0 16,-17 17-16,87-17 15,-87 18-15,123-18 16,-123 0-1,-19 0-15,1 0 0,0 0 0,53 0 16,-71 0 0,1 0-16,-1 0 0,0 0 15,-17 0-15,0 0 0,-1 0 16,1 0-16,-1 0 16,1 0-16,0 0 46,-18 18-14,17-18-17,-17 17-15,18 1 0,-18 0 16,0-1 0,18 1-16,-18 0 0,0 34 15,0-16-15,0-1 16,0 18-16,0-18 0,0 18 15,0-18-15,0 18 0,0 0 16,0 0-16,-18-18 16,18 18-16,0 0 0,0 18 15,0-18-15,0 70 16,0-52-16,0-18 0,0 17 16,0-17-16,0 18 15,0-18-15,0 0 0,0-18 0,0 0 16,18 0-16,-18 1 15,17-1-15,-17-17 0,18 17 16,0-18-16,-18 1 16,17 0-16,-17-1 15,18 1 1,-1-18-16,-17 18 31,0-1-15,-17-17 15,17 18-31,-18-18 16,1 0-1,-1 18 1,0-18-16,-17 0 0,17 17 0,-17-17 16,17 18-16,-17-18 15,-53 18-15,-53-1 16,17-17-1,71 18-15,-105-18 16,-1 17 0,71-17-16,-18 18 15,18 0-15,0-18 0,-18 17 16,18-17-16,-1 18 0,-69-18 16,87 18-16,-17 17 15,70-17 1,1-1-16,34-17 15</inkml:trace>
  <inkml:trace contextRef="#ctx0" brushRef="#br0" timeOffset="-58809.59">2152 15610 0,'0'0'15,"-18"0"-15,18 18 0,-17-18 0,34 0 47,1-18-31,0 1-16,-1-1 0,1 18 15,0-17-15,17-19 16,-35 19-16,17 17 16,1-18-16,-18 0 0,18 1 15,-1 17-15,-17-18 16,18 18 0</inkml:trace>
  <inkml:trace contextRef="#ctx0" brushRef="#br0" timeOffset="-57965.08">2364 15399 0,'17'0'15,"1"0"1,0-18 0,-1 18-16,1 0 15,-1 0-15,1 0 16,0 0 0,-1 18-1,1-18 1,35 0-1,-35 0-15,-1 0 0,36 17 16,-18-17-16,-17 0 16,35 18-1,-18-18-15,-17 0 0,17 18 0,0-18 16,-17 0-16,17 17 16,1-17-16,52 0 15,-53 0-15,0 0 16,18 0-16,53 18 15,-71-18-15,18 0 0,0 0 16,-17-18-16,16 18 0,1 0 16,0 0-16,0 0 0,0-17 15,0 17-15,53 0 16,-71 0-16,53-18 16,-52 18-16,17 0 15,-18 0-15,0 0 0,-17 0 16,17 0-16,0 18 0,1-18 15,-1 0-15,-18 17 16,1-17-16,0 0 0,-1 0 16,1-17-16,0 17 0,-1 0 15,1-18-15,0 18 16,-18-18 0,17 18-16,1 0 62,-1 0-46,1 0-16,0-17 15,-18 34 17,-18 1-17,0-18-15,1 18 16,-1-1-16,1 1 0,-1 0 15,0-1-15,-17 1 0,17 0 16,1-1-16,-1 1 0,18-1 16,-18-17-16,18 18 15</inkml:trace>
  <inkml:trace contextRef="#ctx0" brushRef="#br0" timeOffset="-57299.66">4568 15522 0,'-17'36'16,"34"-72"-16,-34 89 0,-1-18 0,18-17 15,-17 17-15,17 1 0,0-1 16,-18 18-16,18-18 0,0 18 16,0-18-16,0 18 0,0-18 15,-18 18-15,18-17 16,0 52-16,-17-35 16,17-18-16,-18 18 0,18-18 15,0 18-15,0-18 16,-18 18-16,18-17 0,0-1 0,0 0 15,0 0-15,0 1 16,18-1-16,-18 0 0,18-17 16,-1 17-16,-17-17 0,18 17 15,-18 0-15,18 1 0,-18-19 16,0 19-16,0-19 0,0 1 16,0 0-16,17-1 15,-17 1 1,0-1-1,0 1 1,18 0 0,-18-1-1,17-17 1,-17 18 0,-17-18 30,-1 18-30,-17-1 0,17 1-16,1 0 0,-1-18 15,-17 35 1,-1-18-16,19 1 0,-1 0 0,1-18 16,-1 17-16,-17 1 15</inkml:trace>
  <inkml:trace contextRef="#ctx0" brushRef="#br0" timeOffset="-56443.79">5168 16351 0,'35'0'0,"18"0"16,0 0-16,-17 0 16,17 0-16,35-17 15,-35 17-15,35-18 16,-53 18-16,-17 0 16</inkml:trace>
  <inkml:trace contextRef="#ctx0" brushRef="#br0" timeOffset="-56267.57">5556 16263 0,'-17'35'15,"34"-70"-15,-52 88 0,17-18 16,1-17-16,-1 35 16,18-18-16,-18 0 0,1 1 15,-1-19-15,18 1 0,0 0 16,-17-18-16,17 17 15,0-34-15</inkml:trace>
  <inkml:trace contextRef="#ctx0" brushRef="#br0" timeOffset="-56112.64">5362 16228 0,'53'70'16,"-106"-140"-16,124 176 0,-36-53 0,0-18 15,1 0-15,-1-17 16,0 17-16,0-17 0,-17 17 16,17-17-16</inkml:trace>
  <inkml:trace contextRef="#ctx0" brushRef="#br0" timeOffset="-55529.11">6244 15946 0,'0'35'16,"0"0"-16,0 0 0,18 36 16,-18-18-16,17 17 15,1-17-15,-18 18 0,18-1 16,-18-17-16,17 0 0,-17 0 16,18 0-16,-18-18 0,0 1 15,0-1-15,0-17 0,18-1 16</inkml:trace>
  <inkml:trace contextRef="#ctx0" brushRef="#br0" timeOffset="-54673.51">6279 15946 0,'18'0'31,"35"0"-15,-35 0-1,17 0-15,18 0 16,35 17-16,-17-17 15,-18 0-15,17 0 0,-17 0 16,18 18-16,-1-18 0,1 0 16,-18 17-16,-1-17 0,1 0 15,0 18-15,-17-18 16,-1 18-16,0-18 0,-17 0 16,17 17-16,-17-17 15,-1 0-15,1-17 31,-36 34 16,18 1-31,0 0 0,-17-1-16,-1 36 0,18-17 15,0-1-15,-18 0 16,18 18-16,0 0 0,0 0 15,18-18-15,-18 18 0,18 0 16,-1-18-16,-17 0 0,18 1 16,0-1-16,-18-17 0,17 17 15,1-17-15,-18-1 0,18 1 16,-18 0-16,0-1 16,0 1-16,0-1 0,-18 1 15,0 0-15,-17-18 16,17 0-16,-17 0 0,0 0 15,-71-18 1,-35 0-16,53 1 16,-1 17-16,-140-18 15,106 18 1,34 0-16,19-17 16,70-1-1,-18 0-15</inkml:trace>
  <inkml:trace contextRef="#ctx0" brushRef="#br0" timeOffset="-54071.65">6315 15893 0,'17'-18'32,"19"-17"-17,-19 17-15,19 0 0,-1-17 16,0 0-16,0 17 0,36-52 16,-36 34-1,-17 19-15,17-18 16,0 17-16,1-17 0,-19 17 0,1 18 15,0-18-15,-1 18 0,-17-17 16,18 17-16,0 0 16,-18 17-16,17-17 15,-17 18 1,18-18 0</inkml:trace>
  <inkml:trace contextRef="#ctx0" brushRef="#br0" timeOffset="-53819.97">6862 15469 0,'17'18'0,"1"-18"0,-1 18 15,72-1 1,-36 1-16,-1-18 15,19 18-15,-18-18 0,18 17 16,-1-17-16,1 0 0,52 0 16,-70 0-1,0 0-15,-18 0 0,0 0 16,18 0-16,-35 0 16</inkml:trace>
  <inkml:trace contextRef="#ctx0" brushRef="#br0" timeOffset="-53596.61">7849 15610 0,'0'0'0,"-17"18"16,-1-18-16,-88 71 15,71-36-15,-36 35 16,36-17-16,0-17 15,17-1-15,1-17 0,17 17 16,0-18-16,17 1 16,18-18-16,-17 0 15,17 0-15</inkml:trace>
  <inkml:trace contextRef="#ctx0" brushRef="#br0" timeOffset="-53370.82">7832 15734 0,'0'70'16,"0"-140"-16,-18 176 0,18-53 16,0 0-16,-18-1 0,18 19 15,-17 0-15,17-18 0,0-1 16,0 1-16,0 53 15,0-71-15,0 18 0,0-17 16,0-1-16,0 0 0</inkml:trace>
  <inkml:trace contextRef="#ctx0" brushRef="#br0" timeOffset="-53126.47">7514 16933 0,'0'0'16,"18"-35"-16,-18 0 0,17 17 15,1-17-15,17 0 0,1-1 16,-19 19-16,71-54 15,-52 53-15,-19 1 16,1-1-16</inkml:trace>
  <inkml:trace contextRef="#ctx0" brushRef="#br0" timeOffset="-52213.45">8696 16245 0,'-18'0'15,"36"0"1,17 0-1,-17 0-15,17 0 16,0 0-16,1 0 16,-1 0-16,-17 0 0,17-17 0,-17 17 15,-18 17-15</inkml:trace>
  <inkml:trace contextRef="#ctx0" brushRef="#br0" timeOffset="-52086.75">8749 16545 0,'88'0'16,"-176"0"-16,229 0 0,-88-17 15,0-1-15,0 0 0,-18 1 16</inkml:trace>
  <inkml:trace contextRef="#ctx0" brushRef="#br0" timeOffset="-51485.38">9684 15857 0,'0'0'16,"0"-17"-1,0 34 17,35 54-17,-35-1-15,18-17 0,-1 36 16,1-1-16,0 88 16,-1-88-16,1 1 0,-18-19 15,18 1-15,-18-18 16,17 0-16,1-1 15,-18-16-15,17-1 0,1-17 0,-18-1 16,18 1-16,-1-18 16</inkml:trace>
  <inkml:trace contextRef="#ctx0" brushRef="#br0" timeOffset="-50580.42">9772 15787 0,'-18'0'15,"36"0"1,0 0-16,17 0 16,0 0-1,36 0-15,-18 0 0,0 0 16,-1 0-16,1-18 0,18 18 15,70-17 1,-70 17-16,-1 0 0,1 0 16,17 0-16,-18 0 0,1 0 15,-18 0-15,17 0 0,-17 0 16,0 17-16,0-17 16,-35 0-16,0 18 15,-1-18-15,1 17 31,-1 1 1,-17 0-17,0-1 1,0 19 0,0-19-16,0 19 15,0-19-15,0 18 16,0 1-16,0-1 0,0 0 15,18 54-15,-18-37 16,0 1-16,18 0 0,-18 0 16,17 53-16,-17-35 15,0-19-15,18 1 0,-18 18 16,0-18-16,18 17 16,-18-17-16,0 0 0,17 0 0,-17-18 15,18 36 1,0-36-16,-1 1 0,-17-19 15,0 1-15,18-1 0,-36-17 47,1 0-47,-1 0 16,-17 0 0,17 0-16,-17 0 15,-1 0-15,1 0 0,0 0 0,-18 0 16,-18 0-16,-70 18 15,35 0-15,1-18 16,-1 0-16,-18 0 0,-105 0 16,141 17-16,0-17 15,17 0-15,36 0 0,17-17 16,1 17-16</inkml:trace>
  <inkml:trace contextRef="#ctx0" brushRef="#br0" timeOffset="-50029.06">9931 17022 0,'0'0'0,"0"17"16,0 18-16,0 1 0,0-1 15,17 0-15,-17 1 0,18-1 16,0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8:59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3457 0,'0'18'0,"0"-36"0,18 54 0,0-1 15,-1 18-15,18 0 0,-17 0 16,0-1-16,-1 1 15,1-17-15,-18-1 0,18 0 0,-1-17 16,-17-1-16,18-17 16,-18-17-1,0-107 1,0 19-16,-18 52 16,18 0-16,-17 0 0,17 18 15,-18-1-15,18 1 16</inkml:trace>
  <inkml:trace contextRef="#ctx0" brushRef="#br0" timeOffset="376.08">17304 3881 0,'0'0'0,"17"-18"0,1 0 0,0 1 16,-18-1-16,17 0 16,-17 1-16,0-36 15,-17 35-15,-1 1 0,0 17 16,1 0-16,-19 0 16,1 17-16,35 1 15,-17-1-15,17 19 0,0-19 0,0 19 16,17-1-16,36 0 15,-18-17-15,36-1 16,-36-17-16,1 0 16,-19-17-16,1 17 0,-18-18 15,0 1-15,0-1 16,0 0-16,-18-17 0,18 17 16,-17 1-16,17-1 0,-18 0 15,18 1-15,18 17 16</inkml:trace>
  <inkml:trace contextRef="#ctx0" brushRef="#br0" timeOffset="511.06">17745 3598 0,'0'0'0,"17"-17"0</inkml:trace>
  <inkml:trace contextRef="#ctx0" brushRef="#br0" timeOffset="707.07">17762 3528 0,'0'0'16,"-17"88"-16,17-35 0,0-18 0,0 18 15,17-18-15,1 1 16,0-1-16,17-17 0,-17-1 0,17-17 16</inkml:trace>
  <inkml:trace contextRef="#ctx0" brushRef="#br0" timeOffset="829.33">17992 3898 0,'0'0'0,"17"18"0,-17-1 16</inkml:trace>
  <inkml:trace contextRef="#ctx0" brushRef="#br0" timeOffset="967.6">18045 3634 0,'17'0'0</inkml:trace>
  <inkml:trace contextRef="#ctx0" brushRef="#br0" timeOffset="1206.22">18186 3828 0,'35'53'16,"-70"-106"-16,70 123 0,-17-52 0,-1-1 15,1 1-15,0 0 0,-1-1 16,1-17-16,-1 18 0,1-18 15,0 0 1,-1-18-16,-17 1 16,0-1-1,-17 0-15,17 36 16,0 0 0</inkml:trace>
  <inkml:trace contextRef="#ctx0" brushRef="#br0" timeOffset="1468.12">18591 3881 0,'0'0'0,"18"-18"0,0-17 15,-18-1-15,17 1 0,-17 0 16,0 0-16,0-1 0,0-17 16,0 0-16,0 1 0,-17-1 15,-1 17-15,18-17 0,-18 36 16,1 17-16,-1 0 15,0 17-15,1 19 0,17 17 16,-18 176 0,36-141-16,-1-17 0,36 70 15,-17-88-15,-1-18 16,0 0-16,1-17 16,-19 0-16,1-1 0,-1 1 15</inkml:trace>
  <inkml:trace contextRef="#ctx0" brushRef="#br0" timeOffset="1974.02">19509 3828 0,'0'0'0,"17"-18"0,54-35 16,-1-17 15,-52 52-31,-36-17 16,1 35-16,-1 0 15,-17 0-15,17 17 0,-17 1 16,17 17-16,1 0 0,-1 1 16,18-1-16,0 0 0,18 1 15,-1-19-15,71 36 16,1-53 0,-36 0-16,-1 0 0,-16-18 15,-1 1-15</inkml:trace>
  <inkml:trace contextRef="#ctx0" brushRef="#br0" timeOffset="2287.21">19897 3757 0,'-18'18'0,"36"-36"0,-36 53 0,18-17 16,0 17-16,18-17 0,-18 0 16,53 17-1,-18-35-15,-17 0 0,70-53 16,-53 0-1,-35 18 1,0-1-16,0-16 0,-18-54 16,1 53-16,-36-71 15,0 36-15,35 70 16,1 18 0,17 18-16,0 70 15,17-17-15,-17-1 0,18 1 16,17 0-16,-17-1 15,17-17-15,0 0 0,18 0 0,-17-18 16,-1-17-16,0-1 16,0 1-16</inkml:trace>
  <inkml:trace contextRef="#ctx0" brushRef="#br0" timeOffset="2908.31">20320 3792 0,'0'0'16,"-18"53"-16,18-35 0,0 17 16,0-17-16,18-1 15,0-17-15,-1 18 0,19-18 0,-19-18 16,18-17 0,-17 18-16,-18-1 15,0 0-15,0 1 16,18 52-1,17 106 1,-35-88 0,18 70-16,-1-70 15,-17-17-15,18-1 0,-18-17 16,-18 17-16,18-18 0,-17-17 16,-1 0-16,-53-35 15,1-53 1,52-53-1,18 106 1,18-1-16,0 19 0,17-19 16,-18 36-1,1-17-15,17 17 0,-17 0 0,0 0 16,17 0-16,18-18 16,-18 0-1,-17 1-15,-1-1 16,-34 18 15,-18 0-15,17 0-16,0 18 15,36-18 1,0 17 0,17 1-16,-18-18 15,19 18-15,-19-18 0,19 0 16,-1 0-1,-17 0-15,-1 0 0,1 0 0,-1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9:51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15452 9984 0,'17'105'15,"1"-52"1,-18 0-16,18 0 15,-1 0-15,-17 0 0,0 0 16,0-18-16,0 1 0,18-1 16,-18-18-16,18-52 31,-18-35-15,17 34-16,-17 1 0,0 0 15,18 17-15,-1 0 0,1 1 16,-18 34-1,18 1-15,-18 0 0,0-1 16,17 1-16,-17 17 0,18-17 16,-18 17-16,18-17 15,-1 0-15,1-1 0,0-17 16</inkml:trace>
  <inkml:trace contextRef="#ctx0" brushRef="#br0" timeOffset="244.36">15910 10336 0,'0'36'16,"0"-19"-16,0 19 15,0-19-15,0 1 16,18 0-16,0-1 0,17-17 16,-18 0-16,1 0 0,0 0 15,-1 0-15,-17-17 0,0-1 16,-17 0-16,-19 1 15,19-1-15,-36-17 16,35 17-16,1 0 16,-1 1-16,36 17 15</inkml:trace>
  <inkml:trace contextRef="#ctx0" brushRef="#br0" timeOffset="444.94">16140 10478 0,'0'0'16,"-36"-18"-16,19 0 0,17 1 15,0-1-15,0 0 0,0 1 16,17-1-16,36-35 16,-35 35-1,0 18-15,-1 0 16,1 0-16,-1 0 0,1 18 0,0-18 15,-18 18-15</inkml:trace>
  <inkml:trace contextRef="#ctx0" brushRef="#br0" timeOffset="555.56">16351 10389 0,'0'0'16,"18"0"-16,0 0 16,-1 18-1,1-18 1,-1 0-16</inkml:trace>
  <inkml:trace contextRef="#ctx0" brushRef="#br0" timeOffset="678.33">16404 10160 0,'0'0'0</inkml:trace>
  <inkml:trace contextRef="#ctx0" brushRef="#br0" timeOffset="929.21">16581 10231 0,'0'0'0,"0"17"0,-18 1 15,36 17 1,-18-17-16,17-1 0,1 19 16,-1-19-16,19 1 15,-1 0 1,-35-1-16,18 1 16,-36-18-1,0 0 1,1 0-16</inkml:trace>
  <inkml:trace contextRef="#ctx0" brushRef="#br0" timeOffset="1078.06">16598 10460 0,'0'0'16,"18"0"-16,-1-18 15,19 1 1,-1-1-16,-17 18 0,-1 0 15,19 0-15,-19 0 0</inkml:trace>
  <inkml:trace contextRef="#ctx0" brushRef="#br0" timeOffset="1351.68">16880 10389 0,'-17'18'15,"34"-36"-15,-34 54 0,34-19 0,-17 1 16,18 0-16,17-1 0,-17-17 16,0 18-16,17-18 15,18 0-15,-36-18 16,1 18-16,0-17 0,-18-1 15,0 0-15,0 1 0,-18-1 16,0 18-16,18-18 0,-17 18 16,-1 0-16</inkml:trace>
  <inkml:trace contextRef="#ctx0" brushRef="#br0" timeOffset="1579.6">17180 10478 0,'0'0'0,"0"-18"0,-17 18 16,17-18-16,0 1 16,17-1-1,36 0-15,-18 18 16,-17 0-16,17 0 0,-17 0 16,0 18-16,-1-18 15,-17 35-15,0 1 16,0-19-16,0 1 0,0-1 15,-17-17-15,17 18 0</inkml:trace>
  <inkml:trace contextRef="#ctx0" brushRef="#br0" timeOffset="1756.92">17392 10301 0,'53'0'15,"-35"0"-15,17-18 16,0 18-16,0-17 0,1 17 16,-1 0-16,-17-18 0,17 18 15,-35-17 1</inkml:trace>
  <inkml:trace contextRef="#ctx0" brushRef="#br0" timeOffset="1912.47">17586 10160 0,'0'71'15,"0"-142"-15,0 177 0,0-71 16,18 0-16,-18 1 0,17-1 16,1 0-16,0-17 0,-1 17 15,1-35-15</inkml:trace>
  <inkml:trace contextRef="#ctx0" brushRef="#br0" timeOffset="2319.38">17727 10407 0,'0'0'16,"0"18"-16,0-1 0,0 1 16,0 0-16,18-1 15,-1 1-15,1-18 16,0 17-16,-1-17 0,1 0 0,0 0 15,-1 0-15,1 0 0,-18-17 16,0-1 0,0 1-1,17 17-15,-17-18 16,18 0 0,0 1-16,-1-36 15,-17 35 1,0 0-16,0-17 0,0 0 15,0 0-15,0-1 0,-17-17 16,17 18-16,-18 0 0,0 17 16,1-17-16,-1 53 15,18 17-15,0 0 16,0 0-16,18 18 16,-1 0-16,1 0 15,17-18-15,1 18 0,-1-17 0,0-19 16,1 19-16,-1-19 0,0-17 15,-17 18-15</inkml:trace>
  <inkml:trace contextRef="#ctx0" brushRef="#br0" timeOffset="3069.51">18856 10442 0,'35'0'16,"-17"-17"-16,0 17 15,-1-18-15,36-35 16,-35 18-16,-1-1 0,1 19 16,-18-18-16,0-1 0,-18 19 15,1-1-15,-19 18 0,19 0 16,-36 18 0,18-1-16,17 19 0,18 16 15,0-16-15,0 17 0,18-18 16,-1-17-16,36 17 0,-18-35 15,36 18-15,-18-18 16,0 0-16,35-18 16,-53 0-16,-17 1 0,0-19 15,-1 19-15,-17-19 0,0 19 16,-17-19-16,17 1 0,-18 0 16,-17 0-16,17-1 0,0-17 15,-17 1-15,17 16 16,1 1-16,-1 0 0,-17-1 15,35 19-15,0 34 16,18 72 0,-1-54-1,1 35-15,-1-17 0,1 0 0,0 18 16,-1-18-16,1 0 16,0-18-16,17 0 15,-17 1-15,17-1 0,0-18 0,0-17 16,1 18-16,-1-18 0,-17-18 15,-1 18-15</inkml:trace>
  <inkml:trace contextRef="#ctx0" brushRef="#br0" timeOffset="3638.33">19526 10389 0,'0'0'0,"0"18"16,0 0-16,0 17 15,18-17 1,17-18 0,-17-18-16,-1 18 0,1-18 0,0 1 15,-18-1-15,17 18 0,-17-18 16,0 1-16,0-1 16,0 36-1,0 17-15,0 0 16,0 1-16,18 16 0,0 1 15,-18 0-15,17 0 16,-17 0-16,18 18 16,-18-36-16,-18-17 0,18-1 15,-17-17-15,-1 18 0,0-18 16,1-18-16,17 1 0,-18-36 16,18 0-1,18 17-15,-18 1 16,17 0-16,19 0 0,-19-1 15,19 19-15,-19-1 0,18 0 16,1 18-16,-19-17 0,19 17 16,-19-18-16,1 18 0,17 0 15,-35-17-15,18 17 16,-36 0 0,1 0-1,-36 17 1,35-17-1,18 18-15,0-1 16,18 1-16,-1-18 0,36 0 16,0 18-1,-35-18-15,-1-18 0,-34 18 16</inkml:trace>
  <inkml:trace contextRef="#ctx0" brushRef="#br0" timeOffset="3964.52">19156 10389 0,'-53'0'15,"106"0"-15,-124 18 0,54 0 16,-1-1-16,0 1 0,18 0 16,0-1-16,18 1 15,0-1-15,17-17 0,18 18 16,-18-18-16,18 0 0,0-18 15,-18 18-15,-17-17 0,0 17 16,-18-18-16,-18 1 0</inkml:trace>
  <inkml:trace contextRef="#ctx0" brushRef="#br0" timeOffset="4949.28">13988 9754 0,'-18'0'0,"36"0"0,-71 0 0,17-17 15,1 17 1,0 0 0,17 17-16,1-17 0,-1 0 15,18 18-15,-18-18 16,18 18-16,18-18 15,35 0 1,17 0-16,-17 0 0,0 0 16,0 0-16,0 0 15,0-18-15,18 18 0,-18 0 16,88-18-16,-71 18 16,1 0-16,-1-17 0,18 17 15,-17 0-15,194-36 16,-177 36-1,-18 0-15,36 0 0,-18 0 16,1 0-16,16 0 0,1 0 16,0 0-16,-18 0 0,18 0 15,0 0-15,-18 0 0,18 0 16,0 0-16,105 0 16,-105-17-16,-17 17 15,16 0-15,1-18 0,0 18 16,0 0-16,-18 0 0,18 0 15,-18 0-15,0 0 0,18 0 16,88 0-16,-106 0 16,18 0-16,0 0 15,-18 0-15,124-18 16,-124 18-16,18 0 0,0 0 16,0 0-16,-1 0 0,1 0 15,18 18-15,-18-18 16,17 0-16,-17 0 0,17 0 15,1 0-15,-1 0 0,1-18 16,17 18-16,-18-17 0,18-1 16,-17 18-16,-18-17 0,123-1 15,-141 18-15,18 0 16,-18-18-16,0 18 16,1 0-16,-19-17 0,18 17 15,-17-18-15,-18 18 0,0 0 16,0 0-16,-18-18 0,-17 18 15</inkml:trace>
  <inkml:trace contextRef="#ctx0" brushRef="#br1" timeOffset="72685.4">11889 7179 0,'17'0'31,"-34"0"-31,52 0 0,-17 18 0,-1-18 16,18 0-16,-17 0 0,17 0 15,1 0-15,-19 0 16,1 0-16,0 0 0,34 0 16,-34-18-1,17 18-15,-17-18 0,17 1 16,1-1-16,-19-17 0,1 17 16,0 1-16,-1-19 0,1 19 15,-1-1-15,1 0 0,0 18 16,-18-35-16,17 17 0,1 1 15,-18-18-15,18 17 0,-1 0 16,-17-17-16,18 17 0,0 18 0,-36-35 16,36 17-16,-1-17 0,1 0 15,-18 17-15,17 1 16,1 17-16,-18-18 0,18 18 16,-1-18-16,1 18 0,53-17 15,-1-1 1,-35 0-16,1 18 0,-1-17 15,0 17-15,-17-18 0,35 18 16,-36-18-16,1 18 16,0 18-1,-1-18-15,1 0 16,0 0 0,-1 0-16</inkml:trace>
  <inkml:trace contextRef="#ctx0" brushRef="#br1" timeOffset="72991.17">12947 6174 0,'18'-18'15,"-36"36"-15,53-36 0,-17 18 0,0 0 16,17 0-16,0 0 16,0 0-16,1 18 0,-1-1 15,-17-17-15,17 36 0,18-19 16,-18 36-16,-17-35 16,-1 17-16,-17-17 0,18-18 15,-36 35-15,36 0 0,-36-17 16,1-1-16,-1 19 0,0-19 0,54-34 15,-89 52-15,35-17 16,18-18-16,-35 35 0,17-17 0,36-54 16,-53 72-16,35-19 0,-18 1 0,18-36 15,0 36-15,0 0 0</inkml:trace>
  <inkml:trace contextRef="#ctx0" brushRef="#br1" timeOffset="75960.72">23566 4586 0,'0'-18'0,"0"36"31,35 17-15,-35 1-16,17-1 16,-17 0-16,18 1 0,-18 16 15,0 1-15,18-17 0,-18 17 16,0 17-16,17 1 15,1 70-15,-18-53 0,18 18 16,-1-18-16,1 106 16,0-88-16,-18-18 15,17 18-15,1-18 0,-18 0 16,0 0-16,18 1 0,-18-1 16,0 0-16,0 0 0,0 0 15,0 1-15,0-1 16,-18 0-16,18 0 0,-18-17 15,18 17-15,-17-17 0,17-1 16,-18 1-16,0-1 0,18 18 16,-17-17-16,-1 70 15,0-17 1,18-54-16,-17 1 0,17-18 16,0-1-16,0 1 0,0 0 15,0 0-15,0-18 0,17 18 16,-17-17-16,0-1 15,0 0-15,0 1 0,-17-19 16,17 18-16,0 1 0,0-19 16,0 1-16,-18 0 0,18-1 15,0 1-15,0 0 32,0-1-17,0 1 1,18-1-1,-1-17 1,1 18 0,-18 0-1,18-18 1,-1 0 0,1 0-1,0 0 1,-1 0-16,1 0 0,0-18 0,17 18 15,-18 0-15,19-18 0,-19 18 16,19 0-16,-1-17 16,53 17-16,-53 0 15,1-18-15,-1 18 0,0 0 16,0 0-16,1 0 0,-1-17 16,0 17-16,1 0 0,-1 0 15,-17 0-15,17 0 16,0 17-16,-17-17 0,17 0 15,0 0-15,36 0 16,-18 0-16,-18 0 0,0 0 16,18 0-16,53 18 15,-18-1 1,-35 1-16,0-18 0,0 18 16,0-1-16,0 1 0,0-18 15,17 18-15,-17-18 0,0 0 16,18 0-16,-1 17 15,54-17-15,-54 0 16,1 0-16,-1 18 0,1-18 16,-1 0-16,1 0 0,0 18 15,-18-18-15,17 17 0,1-17 16,-1 18-16,-17-18 0,18 0 16,-18 17-16,-1-17 15,1 0-15,0 0 0,0 0 0,0 0 16,0 0-16,-18 0 15,18-17-15,-17 17 0,-1 0 16,0 0-16,0 0 16,-17-18-16,17 18 0,-17 0 15,0 0-15,-1 0 16,1 0 0,-18-17-16,17-1 15,1 18 1,0 0-16,-1 0 15,1-18-15,0 18 16,35-17 0,-18 17-1,18-18 1,0 18 0,35-18-1,-70 1 1,-1 17-1,-17-18-15,-17 18 16,-1 0 15,36 0-15,-18-18 15,17 18-15,-17-17-16,0-1 15,0-17 1,0 0-16,0 17 0,0-17 16,0-1-16,0 1 0,-17-18 15,17 18-15,0-18 0,0 0 16,0 0-16,0 0 0,0 0 16,0-52-16,0 52 15,0 17-15,0-17 16,17 1-16,-17-1 0,0-18 15,0 18-15,0-17 0,0 17 16,-17-36-16,17 19 16,0-1-16,-18 1 0,36-18 15,-54 17-15,54 71 0,-36-71 0,18 1 16,-17-1-16,34 71 0,-34-70 0,52 70 16,-70-71-16,35-17 0,17 18 15,-52-1-15,35-17 0,-18 17 0,18 1 16,0-19-16,-17 19 0,-1-18 15,18 0-15,-18-1 16,1 19-16,-1-18 0,18 17 16,-17-70-16,34 141 15,-34-53-15,17 0 0,-18 0 0,18 0 16,0 0-16,0 0 16,-18-52-16,18 52 15,0 17-15,0-17 0,-17 1 16,17-1-16,0 0 0,0 17 15,0-16-15,0 16 0,17 1 16,-17 17-16,18-17 16,-18 17-16,18 1 0,-18-1 15,0 0 1,17 18 46,-34 0-46,34 0-16,-34-17 16,-1 17-1,36 0-15,-36 0 0,18 0 16,0-18-16,-18 18 16,1-17-1,-1 17 1,-17 0-16,17 0 0,-17 0 15,-1 0-15,1 0 0,0 0 16,-18-18-16,0 18 0,-17 0 16,-1 0-16,-17 0 15,0-18-15,-1 18 0,1 0 16,-18 0-16,-105 0 16,105 0-16,-18 18 0,19-18 15,-19 0-15,18 0 0,-17 0 16,17 0-16,0 0 15,-17 0-15,17 0 0,0 0 16,0 0-16,0 0 0,-17 18 16,17-18-16,0 0 15,18 17-15,-18-17 0,18 18 0,-18-18 16,18 17-16,0-17 16,17 0-16,-17 18 0,17-18 15,1 0-15,17 18 16,0-18-16,18 0 0,-1 0 0,19 0 15,34 0 1</inkml:trace>
  <inkml:trace contextRef="#ctx0" brushRef="#br2" timeOffset="83077.98">11730 10478 0,'-18'-18'15,"36"36"-15,-18-36 0,0 0 16,18 18-16,-1 0 16,1 0-16,17 0 0,0 0 15,1 18-15,-1 0 0,18-1 16,-18 18-16,0-17 15,1 17-15,-1 18 0,-17-17 0,17 16 16,-18 1-16,-17 0 0,0 18 16,0-1-16,-17 1 15,-1 17-15,1 0 0,17-17 16,-18 17-16,0-17 0,1 17 16,-1-18-16,18 19 0,0-19 15,0 1-15,0 70 16,0-71-16,18 54 15,-18-54-15,17-17 16,19 18-16,-19-18 0,18 0 16,1 0-16,17-18 0,0 0 15,-18 0-15,18 1 0,0-1 16,-18-17-16,18-1 16,0 1-16,17 17 0,-34-35 15,-1 18-15,-17-1 16,-1-17-16,1 0 15</inkml:trace>
  <inkml:trace contextRef="#ctx0" brushRef="#br2" timeOffset="83317.06">12700 12488 0,'0'0'0,"18"18"0,35 0 15,35-1 1,-35 1-16,-36-53 16,107 140-1,-89-87-15,0 17 0,-35-52 0,18 70 0,0-53 16,-36 53-16,18-18 0,-18 0 0,-35 53 16,18-52-1,0-1-15,-18 0 0,0 0 16,18 1-16,-1-1 15,1 0-15,0 1 0</inkml:trace>
  <inkml:trace contextRef="#ctx0" brushRef="#br2" timeOffset="86080.13">23530 11148 0,'0'-18'16,"0"36"-16,0-53 16,18 35-16,-18 17 31,0 36-16,0-35-15,18 17 0,-1-35 0,-34 53 16,34-53-16,-34 35 0,52 18 16,-35 0-16,17 70 15,1-52-15,17 0 0,-35 17 16,0-18-16,0 36 0,18-18 16,-18 1-16,0-1 0,0 0 15,0 0-15,18 0 16,-18 1-16,0-1 0,0 0 15,17 71-15,-17-89 16,0 18-16,0-17 0,0 0 16,0-1-16,0 18 0,0-17 15,-17-1-15,-1 1 16,18 0-16,-18-1 0,1 18 16,17-35-16,0 18 0,-18-1 15,18 1-15,0-18 0,0 17 16,0-17-16,0 18 0,0-18 15,0 17-15,-18 54 16,18-71-16,0 0 0,0-1 16,-17 1-16,17 0 15,0 0-15,0 35 16,0-35-16,0-17 0,0-1 16,0-17-16,17 17 0,1-18 15,-18 1-15,0 0 0,18-18 16,-36 17-16,36 1 0,-18-36 0,0 36 15,0 0-15,17-1 0,-34 1 16,17 0-16,0-1 0,0 1 16,0-1-1,17-17 17,1 0-1,-18-17-16,18 17-15,-18-18 16,17 18 0,1 0-16,0 0 15,-1 0-15,1 0 0,35-17 16,-18 17 0,36-18-16,52 0 15,1 1 1,-36 17-1,-53 0 1,18 17 0,-18-17-16,1 0 0,-1 0 0,0 0 15,0 0-15,1 0 16,-1 0-16,0 0 0,0 0 16,18 0-16,-17 0 0,17-17 15,-18 17-15,18 0 16,-18 0-16,71 0 0,-53 0 15,-18 0-15,18 0 16,0 0-16,0 17 0,0-17 16,0 0-16,0 0 0,70 0 15,1 0 1,-72 0-16,19 0 0,0 18 16,-19-18-16,19 18 0,0-18 15,-1 17-15,1-17 16,-1 0-16,1 18 0,-1-18 15,1 0-15,-1 0 0,1 0 16,0 0-16,-1 0 0,18 0 16,-17 0-16,-1 0 15,1 0-15,0 0 0,-1-18 0,1 18 16,34 0 0,-52 0-16,0 0 0,-17 0 15,17 0-15,-18 0 0,0 18 16,0-18-16,36 0 15,-53 0-15,17 0 16,-18 0-16,1 0 0,0 0 16,-1 0-1,-34-18 1,17 1 15,0-1 0,0 0-15,0 1 0,0-1-1,0 0-15,0 1 16,0-1-16,0 0 0,0-17 16,0 18-16,0-19 0,0 1 15,0 0-15,0-18 16,0 18-16,17-71 0,-17 35 15,0 18-15,0-17 0,18-1 16,-18 1-16,0-89 16,18 88-16,-18 1 15,0-1-15,0 1 0,0-89 16,0 88-16,0-17 16,0 18-16,0-19 0,0 1 15,0 0-15,-18-18 16,18 18-16,0 0 0,0 0 15,-18-1-15,18 1 0,-17 18 16,-1-19-16,0 19 0,1-1 16,-1-70-16,1 71 15,-1-1-15,0 0 0,18 1 16,-17-1 0,17 1-16,-18-1 0,18 1 0,-18-1 15,18 1-15,0 17 0,0-18 16,18 18-16,-18-35 15,18 17 1,-1 54-16,-17-18 0,0 17 16,0 0-16,18 1 0,-18-19 15,0 1-15,18 0 16,-18 17-16,0 1 16,0-1-16,0 0 0,-18 1 31,0 17-16,18-18 1,-17 18 15,-1 0-15,0 18 0,1-1-16,-1-17 0,0 18 15,-17-18-15,18 18 0,-19-18 16,19 0-16,-19 0 15,1 17-15,0-17 0,-18 0 16,18 0-16,-18 0 0,-18 0 16,18 0-16,-17 0 0,-1 0 15,1 0-15,-1 0 0,-17 0 16,0 0-16,-1 0 0,1 0 16,-18 0-16,1 0 0,-107-17 15,88-1 1,1 18-16,-1-18 0,19 18 15,-142 0-15,123 0 16,1 0-16,-1 0 0,-17 0 16,-106 0-16,141-17 15,-17 17-15,17 0 16,0 0-16,0 0 0,18 0 16,-18 0-16,36 0 0,-18 0 15,-18 0-15,70 0 16,19 17-16,17 1 15,17 0-15,1-1 16</inkml:trace>
  <inkml:trace contextRef="#ctx0" brushRef="#br1" timeOffset="96652.99">28681 8784 0,'-18'0'16,"18"18"15,35 17-31,-35-17 15,36 88 1,-19-71-16,1 106 16,-18-70-16,18-1 0,-18 18 15,17 18-15,-17-18 16,0 18-16,0-18 0,18 18 16,-18 0-16,0-18 0,0 18 15,18-18-15,-18 0 0,0-17 16,17 0-16,-17-1 0,18-17 15,-18 0-15,0 0 16,18-18-16,-18 18 0,0-18 16,17-17-16,-17 0 0,0 17 15,0-18 1,0-34 0,0-1-16,0-17 0,0-18 15</inkml:trace>
  <inkml:trace contextRef="#ctx0" brushRef="#br1" timeOffset="98154.58">28822 8731 0,'0'0'0,"-18"0"16,1 0-1,34 0 16,1 18-15,53-18 0,-36 0-16,0 0 0,71 0 15,-71 0 1,0 0-16,18 18 16,-17-18-16,69 17 15,-52-17-15,0 0 0,18 0 16,70 0-1,-88 0-15,17-17 0,1 17 16,0-18-16,-19 18 0,19-18 16,0 18-16,-18 0 0,17 0 15,-17 0-15,18 0 0,-19 0 16,1 0-16,0 0 0,-17 0 16,16 18-16,-16-18 0,-1 0 15,36 0-15,-36 0 16,18 0-1,-18 0-15,-17 18 0,17-18 16,-17 0-16,-1 0 0,19 0 16,-19 0-1,36 0 1,-35 0-16,-18-18 16,17 18-16,1 0 15,0 0 1,-1 0-1,1 0 17,0 0-17,-18 18 1,17-18 0,-17 17-16,0 1 15,0 17 1,0-17-16,0 17 0,0 0 15,0 36-15,0-36 16,0 18-16,18-18 0,-18 18 16,0 0-16,0 0 0,17 0 15,-17 0-15,18 70 16,-18-17 0,0-53-16,0 0 0,0 18 15,0-18-15,0 17 0,0-17 16,0 0-16,0 0 0,0 0 15,0-18-15,18 53 16,-1-35-16,-17-18 0,0 1 16,18-1-16,-18 0 15,0 36-15,0 35 16,0-36 0,0-52-16,0 52 15,0-52 1,0 17-16,0-17 15,0 0-15,0-1 16,0 1 0,0-1-16,-18-17 15,1 18 1,-1-18-16,-17 0 16,17 0-16,1 18 15,-1-18-15,-17 0 0,17 0 16,-17 0-16,17 0 0,-17 0 15,0 0-15,-1 0 0,-17 0 16,18 0-16,-18 17 16,0-17-16,-70 18 15,52-18-15,1 18 0,17-18 16,-18 0-16,1 17 0,17-17 16,-18 0-16,1 0 0,-54 18 15,54-18 1,17 0-16,0 0 0,-18 0 15,1 0-15,17 0 0,-18 0 16,1 18-16,-72-18 16,90 0-16,16 17 0,-17-17 15,36 0-15,-19 0 16,1-17-16,0 17 16,17 0-16,1 0 15</inkml:trace>
  <inkml:trace contextRef="#ctx0" brushRef="#br1" timeOffset="101363.48">28046 8149 0,'0'0'16,"17"-17"-1,1 17 1,17 0-16,-17 0 16,0 0-16,-1 17 0,19 18 15,-19 1-15,1-1 16,0 0-16,-18 1 0,0 52 16,-18-35-16,0 0 15,1-18-15,-1 18 16,18-18-16,-18 18 0,1 0 15,17-18-15,0 0 0,0 1 16,0-1-16,17 0 0,19 36 16,-19-36-1,1-17-15,0-1 0,-1 1 16,1 0-16,-18-1 16,17 1-16,-17 0 0,18-18 15,-18 17-15,35-17 16,-35 18-16,18-18 15,0 18-15,-1-18 16,-17 17 0,0 1-1,-17-18-15</inkml:trace>
  <inkml:trace contextRef="#ctx0" brushRef="#br1" timeOffset="101652.32">28399 9031 0,'0'0'15,"0"-18"-15,-18 18 16,53 18 0,-17-18-16,0 18 0,-1 17 15,18 0 1,1 1-16,-19-19 0,1 36 15,-18-35-15,-18 17 16,-17 18-16,17-35 16,-17-1-16,18 1 0,-19 0 15,19-18-15,-1 17 0,0-17 16,1 18 0,17-1-1</inkml:trace>
  <inkml:trace contextRef="#ctx0" brushRef="#br2" timeOffset="141971.46">28240 13494 0,'-18'0'16,"36"0"15,35 17-16,-36-17-15,19 0 16,-1 0-16,0 18 0,18-18 16,18 0-16,-1 0 0,1 0 15,17-18-15,0 1 0,0-1 16,18 0-16,0 1 0,0-1 16,0-17-16,0 17 15,-1 1-15,1-1 0,0 0 16,0 1-16,0-1 0,17-17 15,-17 17-15,0 1 0,0-19 16,0 19-16,88-19 16,-106 1-16,0 17 15,0 1-15,-17-1 0,-1 1 16,1-1-16,-1 0 0,1-17 16,-18 17-16,17 1 0,54-36 15,-71 17 1,0 19-16,0-18 0,-18 17 0,0-17 15,0 17-15,36-35 16,-36 18-16,1 0 16,-1-1-16,0 1 0,0 0 15,18-1-15,0-16 0,-17 16 16,16-17-16,-16 0 16,17 0-16,-18 1 0,0 16 15,0-17-15,1 18 16,-19-18-16,19 18 0,-19-18 0,19 18 15,-19-18-15,36-35 16,-18 35-16,1 0 16,-19 0-16,1 0 0,17 0 15,-17 0-15,0 0 0,17 0 16,-18 18-16,1 0 0,-18-1 16,18 1-16,-18 0 15,0 17-15,0-17 0,0 0 0,17-1 16,-17 19-16,0-19 15,0 1-15,0 18 0,0-19 16,-17 1-16,17 0 0,0-1 16,-36-52-1,19 53-15,-1 17 16,-17 1-16,17-1 0,1 0 16,-1 1-16,-35-18 15,18-1 1,17 19-16,18-1 15,-17 0-15,-1 18 0,0-35 0,1 35 16,-1-18-16,-17 1 16,17-1-16,-35 0 15,-17 1 1,34-1 0,19 18-16,-1 0 0,-35-17 15,35-1-15,-17 18 0,18 0 16,-1 0-16,-17-18 15,17 18-15,0 0 0,1 0 16,-1 0-16,0 0 0,1 0 16,-18-17-16,17-1 15,0 18-15,1 0 0,17-18 16,-36 18 0,19 0-16,-1 0 0,0 0 15,18-17-15,-17 17 16,-1 0-16,0 0 31,1 35-15</inkml:trace>
  <inkml:trace contextRef="#ctx0" brushRef="#br2" timeOffset="142304.91">32244 10037 0,'-18'0'16,"1"-18"-16,-1 18 16,0 0-16,1 0 0,-19 0 15,1 0-15,-18 18 0,-17-1 16,34 1-1,19 17-15,-36 0 0,53 1 16,0-19-16,0 19 0,0-1 16,17-18-16,19 19 15,-19-19-15,19 19 0,-1-19 16,0 19-16,1-19 0,-1 1 16,-18 0-16,19-18 0,-36 17 15,17 1-15,-17-1 16</inkml:trace>
  <inkml:trace contextRef="#ctx0" brushRef="#br2" timeOffset="143146.69">29139 8220 0,'0'-18'0,"0"36"47,0 17-47,18 18 15,0-35-15,-18-1 16,0 18-16,0-17 0,0 17 15,0 1-15,0-1 0,0-17 16,0 17-16,17-17 16,-17 17-16,18-18 0,-18 1 0,18-18 15,-1 0-15,-17 18 16,18-18-16,-18-18 16,0 0-16</inkml:trace>
  <inkml:trace contextRef="#ctx0" brushRef="#br2" timeOffset="144745.8">29210 8184 0,'0'0'16,"-18"0"-16,18-17 15,18 17 1,0 17-1,-1-17-15,89 0 16,-71 0-16,54 0 16,-36 0-1,-1 0-15,-16 0 0,17 0 16,-18 0-16,71 18 16,-53-18-16,0 0 0,17 0 15,1 0-15,-18 0 16,17 0-16,1 0 0,-1 0 15,-17 18-15,0-18 0,18 0 16,-18 0-16,-1 17 0,1-17 16,18 18-16,-18-18 0,0 0 15,17 18-15,36-18 16,-71 0-16,18 0 0,-17 0 16,-1 0-16,0 0 15,0 0-15,1 0 0,-1 0 16,0 0-16,-17 17 0,17-17 15,-17 0-15,17 0 0,-17 0 16,-1 0-16,1 0 16,0 0-16,-1 0 15,1 0 1,0 0 31,-18 18-16,0 0-15,0-1-1,0 1 1,0-1 0,0 1-16,0 0 0,0-1 15,0 36 1,0-35-16,17 0 0,-17 17 15,0 0-15,0-17 0,0 17 16,0 0-16,0 1 0,0-1 16,0 0-16,0 0 15,18 1-15,-18 17 0,0-18 16,0 0-16,18 53 16,-18 1-16,0-54 15,0 18-15,0 0 0,0-18 16,17 18-16,-17-18 15,0 18-15,0-18 0,18 18 16,-18-17-16,0-1 0,0 0 16,0 18-16,0-18 0,17 1 15,-17-1-15,0 0 0,0 0 16,0 1-16,0-1 16,0-17-16,0-1 0,0 19 15,18-19-15,-18 1 0,0-1 16,0 19-16,18-1 15,-18-17 1,17 17 0,-17-17-16,18-1 15,0 1 1,-18-1 15,-18-17-15,18 18-16,0 0 15,0-1 1,0 1 0,0 0-1,0-1 1,0 1 0,0 0-16,0-1 15,0 1 1,0 0-16,0-1 31,0 1 32,0-1-17,0 1 64,-18-18-95,-17 0 1,0 18 0,-18-1-1,18-17 1,-1 0 0,19 0-16,-1 0 0,-17-17 15,17 17-15,-35 0 16,36 0-16,-19 0 15,19 0-15,-19 0 16,19 0-16,34 0 16,1 0-1,0 0-15,-1-18 0</inkml:trace>
  <inkml:trace contextRef="#ctx0" brushRef="#br0" timeOffset="152955.23">29157 11324 0,'0'-17'16,"0"-1"15,-18 36-15,18-1-16,-17 1 0,-1-1 0,1 19 15,17 34 1,0-52-16,35 0 16,-18-1-1,1 1-15,17-18 0,-17 0 16,53 0-16,-36 0 16,0 0-16,-17-18 0,17 18 15,-17 0-15,-1 0 0,-17-17 31</inkml:trace>
  <inkml:trace contextRef="#ctx0" brushRef="#br0" timeOffset="153202.64">29439 11324 0,'0'18'16,"-17"52"0,17-34-16,-18-1 15,18 18-15,-18-18 16,18 18-16,0-18 0,-17 1 16,17-19-16,0 19 0,0-19 15,0 1-15,0-1 0,0 1 16,0 0-16,0-1 15,17-34 1</inkml:trace>
  <inkml:trace contextRef="#ctx0" brushRef="#br0" timeOffset="153700.17">29774 11483 0,'0'18'31,"36"17"-15,-19-18-16,19 1 15,-19 0-15,19-1 0,-19 1 16,1 0-16,-1-1 0,1 1 16,0 0-16,-1-1 15,-17 1-15,0 0 16,-17-18-1,17-18-15,-18 0 0</inkml:trace>
  <inkml:trace contextRef="#ctx0" brushRef="#br0" timeOffset="153969.06">30021 11412 0,'0'0'0,"-17"18"15,17 0-15,-18-1 16,18 1-16,-18 0 0,1 17 16,-1-18-16,1 19 0,-1-19 15,-17 19-15,17-19 0,18 1 16,-18 0-16,1-1 15,17 1 1,17-18-16,-17-18 0,18 18 16</inkml:trace>
  <inkml:trace contextRef="#ctx0" brushRef="#br0" timeOffset="154355.48">30321 11359 0,'0'0'0,"0"-17"0,18 17 16,-36 17-1,18 19 1,-17-1 0,17-17-16,0-1 0,0 1 15,0 0-15,0-1 0,17-17 16,19 18-16,-19-18 16,18 0-16,-17 0 0,17 0 15,18 0 1,-35 0-16,0 0 0,-1 0 15,-34 0 17,17-18-17</inkml:trace>
  <inkml:trace contextRef="#ctx0" brushRef="#br0" timeOffset="154751.02">30551 11359 0,'0'-17'16,"-18"34"-16,18 19 16,0-19-1,0 1-15,0 17 16,-18 1-16,18-1 0,0 0 0,-17 18 15,17-18-15,0 1 16,0-19-16,17 36 16,1-35-16,-18-1 0,0 1 15,18-18-15</inkml:trace>
  <inkml:trace contextRef="#ctx0" brushRef="#br0" timeOffset="155068.51">30833 11518 0,'0'-17'15,"17"52"1,1-18-16,17 19 16,-17-19-16,0 1 15,35 17-15,-36-17 16,1 0-16,-18-1 16,17 1-16,-17 0 15,0-36 16,0 0-31</inkml:trace>
  <inkml:trace contextRef="#ctx0" brushRef="#br0" timeOffset="155283.34">31115 11448 0,'-18'17'15,"1"19"-15,-1-19 16,-17 107 0,0-36-1,35-18 1,0-52 0,0 0-16,-18-18 15</inkml:trace>
  <inkml:trace contextRef="#ctx0" brushRef="#br0" timeOffset="155634.91">31309 11377 0,'0'0'0,"18"0"0,17-18 16,-17 18-16,17 0 15,-17 0-15,17 36 16,-18-19-16,1 19 0,-18-19 16,0 19-16,18-19 0,-18 18 15,0 18 1,-18-35-16,18 0 0,-18-1 16,18 19-16,-17-19 0,-1 1 15,1 0-15,-1-1 0,0 1 16,18 17-1,18-17-15,35-1 16,-36-17 0,19 0-16,-19 0 0,1 0 15,0 0-15,-1 0 0,1 0 16</inkml:trace>
  <inkml:trace contextRef="#ctx0" brushRef="#br0" timeOffset="160351.83">29316 4904 0,'-18'0'0,"36"53"31,-18-18-31,17 18 16,1 0-16,-18 17 15,18 124-15,-18-70 0,17-1 16,-17 36-16,0 0 16,0-18-16,0 0 0,0-18 15,0 1-15,0-18 0,18-18 16,-18-18-16,18 1 0,-18-18 15,17 0-15,1-18 0,-18-17 16,18-1-16,-18-52 16</inkml:trace>
  <inkml:trace contextRef="#ctx0" brushRef="#br0" timeOffset="161354.12">29369 4921 0,'0'0'0,"0"18"31,17 0-15,1-18-1,17 0-15,36 0 16,-36 0-16,18 0 15,0 0-15,0 0 0,0 0 16,0 0-16,17 0 0,1 17 16,-18-17-16,35 0 0,-17 18 15,-1-18-15,18 0 16,0 17-16,1-17 0,16-17 16,-16 17-16,-1-18 0,0 18 15,36-17-15,-1 17 16,0-18 15,-34 18-15,-54 0-1,-17 0 1,-1 0 15,-17 18-31,18-18 0,-18 17 16,35 1-1,-35-1-15,0 1 0,18 0 16,-18-1-16,0 1 0,0 53 16,0-36-16,0 88 15,-18-70-15,18 106 16,0-88 0,0 17-16,0-18 0,0 18 15,18-17-15,-18 0 0,17-1 16,1 89-16,0-36 15,-1-52 1,-17-1-16,18-17 0,0 0 16,-1 18-16,1-36 0,-18 18 15,18-18-15,-18 1 0,17-1 16,-17-17-16,0 17 0,0-18 16,0-34 15,-17-1-16,-1 18-15,0-17 16,1 17-16,-19 0 0,-34 0 16,-89-18-1,-88 18 1,-176 18 0,-106 34-1,229-16 1,194-19-1,35-17-15,18 18 0,18-18 16,18 0-16,-1-18 0,18 1 16,35-19-1</inkml:trace>
  <inkml:trace contextRef="#ctx0" brushRef="#br0" timeOffset="162191.58">29457 4868 0,'0'0'16,"-18"0"-16,36-17 47,17-19-32,-17 19-15,0-1 16,-1 1-16,18-1 0,-17-17 15,17 17-15,1-17 16,-1-1-16,0 19 0,0-19 16,18 1-16,-17 0 0,-1 17 15,-17 1-15,-1-1 16,1 0-16,-18 1 16,0 34-1,-18-17 1</inkml:trace>
  <inkml:trace contextRef="#ctx0" brushRef="#br0" timeOffset="162850.65">29968 4410 0,'18'0'63,"0"0"-48,17 17-15,-17-17 16,17 0-16,0 0 0,18 0 16,0-17-16,0 17 0,0 0 15,0 0-15,0 0 16,0 0-16,88 17 0,-71-17 16,1 0-16,-1 0 15,19 0-15,-1 0 0,0 0 16,-17 0-16,17 0 0,0 0 15,0 0-15,-17 0 16,-1 18-16,-17-18 0,18 0 0,-18 18 16,0-18-16,-1 0 15,37 17-15,-54-17 16,0 0-16,-17 0 0,0 0 16,-1 0-16,1 0 0,-1 0 15,-34 0 48</inkml:trace>
  <inkml:trace contextRef="#ctx0" brushRef="#br0" timeOffset="163132.97">32138 4516 0,'0'0'16,"-18"35"-16,1-18 0,-1 1 15,-17 0-15,17 17 0,-17-17 16,0 17-16,-18 0 15,17 1-15,-16-19 0,-1 18 16,17 1-16,-17-1 0,36-17 16,-18 17-16,17-17 15,0-1-15,18 1 0,0-1 0,18-17 16</inkml:trace>
  <inkml:trace contextRef="#ctx0" brushRef="#br0" timeOffset="163776.65">32068 4604 0,'0'35'31,"0"-17"-31,0-1 0,0 19 16,0-19-16,0 19 0,0-1 16,0 0-16,0 18 0,0 0 15,0 0-15,0 0 0,0 17 16,0 1-16,0 17 16,0-17-16,0-1 0,0 1 15,0 17-15,0-18 0,-18 19 16,18-19-16,18 1 0,-18-1 15,0 1-15,0-18 0,0 0 16,17 0-16,-17 0 16,0-18-16,0 18 0,18-18 15,-18-17-15,0 17 0,0-17 16,17-1-16,-17 1 0,0-1 16,0 1-16,18-18 0,-18 18 15,0-1-15,0 1 16,0 0-1,0-1-15,0 1 16,0 0 0,18-18 15,-36 17 0,0 1-15,1 0-16,-36-1 15,35-17 1,-17 18-16,17-1 0,-17 1 16,0-18-16,17 18 0,-17 17 15,0-17-15,17-1 0,-17 1 16,17 0-16,0-1 16</inkml:trace>
  <inkml:trace contextRef="#ctx0" brushRef="#br0" timeOffset="164517.04">30127 7144 0,'18'0'15,"-18"-18"1,0 36 0,-35 52-1,35-52-15,0 17 16,0-17-16,17 0 15,1 17-15,0-18 0,-1 1 16,1-18-16,17 18 0,0-18 16,18 0-16,-17 0 15,-19 0-15,1 0 0,-1-18 16,-34 18 0</inkml:trace>
  <inkml:trace contextRef="#ctx0" brushRef="#br0" timeOffset="164756.25">30357 7161 0,'-18'18'15,"18"17"-15,0-17 0,0 53 16,0-36-1,0 18-15,0-18 0,18 0 16,-18 1-16,0-1 0,17-18 16,-17 1-16,18 17 0,-1-17 15,-17 0 1</inkml:trace>
  <inkml:trace contextRef="#ctx0" brushRef="#br0" timeOffset="164983.28">30586 7267 0,'17'18'15,"-34"-36"-15,52 36 0,-17 0 0,17-1 16,-17 18-16,17-17 0,0 17 15,1-17-15,-19 0 16,18 17-16,-17-17 0,0-1 16,-1-17-16</inkml:trace>
  <inkml:trace contextRef="#ctx0" brushRef="#br0" timeOffset="165183.26">30921 7232 0,'0'0'0,"-18"0"0,1 18 0,17-1 15,-18 1-15,-17 35 16,0 17 0,17-34-16,18-19 0,-18 19 15,18-19-15,0 1 0,0-1 16,18 1-16</inkml:trace>
  <inkml:trace contextRef="#ctx0" brushRef="#br0" timeOffset="165445.58">31097 7144 0,'0'0'0,"0"17"16,0 19 0,0-19-16,0 1 0,0 35 15,0-35 1,18-1-16,0-17 0,-1 18 0,19-18 16,-19 0-16,1 0 0,-1 0 15,19 0-15,-19 0 16,-17-18-16,18-17 15</inkml:trace>
  <inkml:trace contextRef="#ctx0" brushRef="#br0" timeOffset="165607.52">31256 7214 0,'0'0'16,"0"89"-16,0-37 0,0-16 0,0 17 15,0-18-15,18 0 0,-18 0 16,0-17-16,17 0 16,-17-1-16,18-17 0,-18 18 15</inkml:trace>
  <inkml:trace contextRef="#ctx0" brushRef="#br0" timeOffset="166251.56">31556 7338 0,'0'17'15,"18"-17"-15,-1 18 16,-17 0-16,18-18 15,0 17-15,-1 1 16,1 0-16,-1-18 0,1 0 16,-18 17-16,18-17 0,-18-17 31</inkml:trace>
  <inkml:trace contextRef="#ctx0" brushRef="#br0" timeOffset="166434.81">31732 7285 0,'0'18'16,"-17"-18"-16,-1 35 15,0-18-15,1 1 0,17 0 16,-18 17-16,1-17 0,-1 17 16,18 18-1,-18-53-15,18 17 0,18-17 16</inkml:trace>
  <inkml:trace contextRef="#ctx0" brushRef="#br0" timeOffset="166746.87">31873 7161 0,'36'0'15,"-72"0"-15,89-17 0,-35 17 16,0 0-16,-1 0 0,1 17 16,17 1-16,-17 0 0,0-1 15,-18 1-15,17 17 0,-17 1 16,0-19 0,-35 36-16,17-35 0,1-1 15,-1 1-15,0 0 16,18-1-16,0 1 0,0 0 15,18-1-15,17-17 16,1 0-16,-19 0 16,18 0-16,-17 0 0,0 0 15,-1 18-15</inkml:trace>
  <inkml:trace contextRef="#ctx0" brushRef="#br0" timeOffset="170351.46">4745 12929 0,'-18'0'16,"36"0"-16,-53 0 16,52 18 15,36 0-16,-18-18 1,18 0-16,0 0 16,18 0-16,17 0 0,18-18 0,0 0 15,17 1-15,18 17 0,0-18 16,177 18-16,-159 0 16,17 0-16,0-18 15,1 18-15,-1 0 0,1-17 16,-36 17-16,0 0 0,-35 0 15,-36 0-15,36 0 16,-71 17-16,-17 1 0,-18 0 16</inkml:trace>
  <inkml:trace contextRef="#ctx0" brushRef="#br0" timeOffset="173020.87">15011 8925 0,'-18'-17'0,"18"-1"16,0 0 0,0 54 15,0-19-31,0 19 0,0 16 15,0 1-15,0 18 16,0 0-16,0-1 0,-18 89 16,18-89-16,0 1 0,18-18 15,0 0-15,-18-18 16,17-17-16,-17 17 0,36-17 16</inkml:trace>
  <inkml:trace contextRef="#ctx0" brushRef="#br0" timeOffset="173810.19">15028 8802 0,'18'0'16,"17"0"-1,18 0 1,-18-18-16,18 18 0,0-17 16,0 17-16,0 0 15,0 0-15,18 0 16,-18 0-16,35 0 0,-18 0 0,18 0 15,1 0-15,-1 0 0,18 0 16,123 0 0,-123 0-16,0 0 0,17 0 0,-17 0 15,0 0-15,17 0 16,-17 0-16,0 0 0,123 0 16,-105 0-16,-1 0 15,-17 0-15,17 0 0,-17 0 16,0 0-16,-18 17 15,1-17-15,-1 0 0,0 18 16,-18-18-16,1 0 0,0 0 16,-18 0-16,17 0 0,-35 0 15,1 0-15,-1 0 0,-17 0 16,-1 0-16,-34 0 31,-1-18-15,0 18-16,18 18 15,0-1 1,0 19 0,0-19-16,-17 19 15,17-19-15,0 19 0,0-1 16,0 18-16,0-18 0,17 18 16,-17-18-16,18 18 0,-18 0 15,18 0-15,-1 35 16,-17-35-16,0-18 15</inkml:trace>
  <inkml:trace contextRef="#ctx0" brushRef="#br0" timeOffset="175260.82">15081 14764 0,'-17'-18'16,"34"18"15,19 18-15,-36-1-16,17 19 15,1 17-15,-18 0 0,17 17 16,1 1-16,-18-1 0,18 1 16,-18 17-16,17 53 15,1-70-15,-18-18 16,0 17-16,18-35 0,-18 18 15,0 18-15,17-54 16,-17 1-16,18 0 0,0-18 16,17-18-1,-18 18-15,19-18 16,-19 1-16,19-1 0,17 18 16,-18-17-16,18-1 0,0 0 15,17 1-15,18-1 0,-17 0 16,17 1-16,-17 17 0,17 0 15,106 17-15,-106-17 16,18 18-16,0 0 16,0-18-16,17 17 0,124 1 15,-123-18-15,-1 18 16,1-18-16,-19 0 16,19 0-16,-18-18 0,17 18 0,106 0 15,1-18 1,-124 18-16,-1 0 15,-16 0-15,-1 0 0,-18 0 16,-17 0-16,0 0 0,0 0 16,-35 18-16,-1-18 0,1 0 15,-36 0 1,1-18 0,-19 18-16,19 0 0,-1-17 15,1-1-15,17 0 0,-18 1 16,18-1-16,0-17 0,18 17 15,-18-17-15,17-18 16,1 18-16,-1-89 16,1 71-16,-18-17 0,18-1 15,-18 1-15,0-1 0,0 1 16,0-1-16,-18 36 0,0-36 16,18 36-1,-17 17-15,-1 18 31,1 0-15,-1 18-16,0-18 0,1 17 16,-1-17-16,-17 18 0,-1-18 15,-16 18-15,-1-1 16,0-17-16,-18 18 0,1-18 16,-36 18-16,18-18 0,-18 0 15,-35 0-15,17 0 0,-17 0 16,-18 0-16,-194 0 15,159-18-15,-17 18 16,17 0-16,-18 0 0,18 18 0,0-1 16,18 1-16,-1 0 15,36-1-15,18-17 0,17 18 16,0-18-16,0 0 16</inkml:trace>
  <inkml:trace contextRef="#ctx0" brushRef="#br0" timeOffset="178618.89">26688 9155 0,'-18'0'0,"0"0"15,-52 0 1,35 0-16,-1 0 16,1 0-16,-18 0 0,-17-18 15,-1 18-15,-35 0 16,18 0-16,-36 18 0,1-18 16,-18 17-16,0 1 0,17 0 15,-17-1-15,18 1 0,-1-18 16,1 17-16,17-17 15,0 18-15,0-18 0,18 0 0,18 0 16,-1 0-16,36 18 16,-1-18-16,19 0 0,-1 0 15,18 17-15,18 1 16,-1 0-16,19-1 16,-1 1-16,0 0 0,1-1 15,34 54-15,-70-54 16,18 19-16,-18-1 15,0 0-15,17 0 0,-17 1 16,-17 17-16,17-18 16,0 53-16,0-53 15,0 1-15,17-1 0,1 0 0,-18 1 16,18-19-16,-1 1 16,19-18-16,-19 17 0,1-17 15,17 0-15,-17 0 0,-1 0 16,1 0-16,17 0 0,-17 0 15,17 0-15,0 0 16,18 0-16,0 0 0,0 18 16,18-18-16,-1 0 0,19 0 15,16 0-15,1 0 0,0 0 16,18 0-16,175 0 16,19 0-1,-159 0-15,-1 0 0,19 0 16,-18 0-16,-18 18 0,0-18 15,-18 17-15,-17-17 0,18 18 16,-89-18-16,-18 0 16,-34 0-1,-18-35 1,-1 17-16,1-17 0,17 0 16,-17-1-16,0 1 0,-1-18 15,19-17-15,-18 17 0,-1-18 16,1-52-16,0 17 15,17 35-15,0 36 16,1-18-16,-1 0 16,1 35-16,-1-17 0,0 35 15</inkml:trace>
  <inkml:trace contextRef="#ctx0" brushRef="#br0" timeOffset="179803.52">26741 15505 0,'-71'-18'16,"36"18"-16,-18 18 15,0-18-15,-18 0 0,-17 0 16,-124 17-16,-17 1 16,88-18-16,0 0 15,0 18-15,17-18 0,-17 0 16,-88 35-1,123-35-15,18 17 0,17 1 16,1-18-16,35 18 0,-18-1 16,17 1-16,19-18 0,-1 18 15,18 17-15,0-17 16,0-1-16,0 1 0,18-1 16,-1 1-16,-17 0 15,18-1-15,-18 1 0,0 0 16,0-1-16,0 1 15,0 0-15,0-1 0,0 1 0,0 17 16,-18-17-16,18-1 16,0 19-16,0-19 0,18 1 15,0 17-15,-18-17 0,35 0 16,18 17-16,-36-18 16,19 1-16,-19 0 0,19-1 15,-19 19-15,1-19 0,17-17 16,-17 18-16,-1 0 15,19-1-15,17-17 0,-18 0 16,18 18-16,0-18 0,17 0 16,1 0-16,17 0 0,-17-18 15,193 18 1,-52 0 0,-106 0-16,0 0 0,17 0 15,-17 0-15,0 0 0,0-17 16,-1 17-16,-16 0 0,-1-18 15,-18 0-15,1 1 16,-36-1-16,18 0 0,-35 1 0,-1-19 16,-17 1-16,0 0 15,-17-18-15,-1 18 0,0-36 16,-17 18-16,0-17 0,0-1 16,-18 18-16,17-17 0,1 17 15,0 17-15,0 1 16,-36-18-16</inkml:trace>
  <inkml:trace contextRef="#ctx0" brushRef="#br0" timeOffset="181785.14">32420 7020 0,'0'18'16,"-17"-18"-1,34 0 1,-34 0 31,-19 0-31,19 0-16,-1 0 0,0 0 15,1 0-15,-1-18 16,-17 18-16,17 0 0,-17 0 15,0 0-15,-1 0 0,1 0 16,-18 0-16,-70 0 16,52-17-16,1 17 15,-19 0-15,1 0 0,-18 0 0,1 0 16,-1 0-16,-106 0 16,106 0-16,0 0 15,1 0-15,-1 0 0,18-18 16,-18 18-16,35-18 0,-17 18 15,17 0-15,-52-17 16,70 34-16,18-17 16,-1 0-16,19 18 0,-1-18 15,1 18-15,17-1 16,17-17 0,-17 18 46,0 0-62,0 52 31,0 1-15,-17-18-16,17-18 0,-36 71 16,36-71-1,-17 0-15,17-17 0,-18 35 16,18-36-16,0 1 15,0 0-15,0-1 0,0 1 16,18 0-16,-1-1 16,36-17-1,-18 18-15,-17-18 0,17 0 0,-17 0 16,17 0-16,1 0 16,-1 0-16,18-18 0,0 18 15,0 0-15,17 0 0,1 18 16,17-18-16,0 18 0,0-1 15,18-17-15,0 18 0,0-1 16,17 1-16,18-18 0,1 18 16,16-1-16,-17-17 15,0 18-15,-17 0 0,88-1 16,-124 1-16,0-18 16,-17 0-16,-19 18 0,-16-18 15,17 0-15,-36 0 0,36 0 16,-53-18-1,18 18-15,-18-18 0,0 1 16,-18-1-16,18-17 0,-17-1 16,-1-16-16,0 16 0,1-17 15,-1 0-15,18-17 0,0-1 16,-18 1-16,18-1 0,0 1 16,-17 17-16,17-18 0,-18 18 15</inkml:trace>
  <inkml:trace contextRef="#ctx0" brushRef="#br0" timeOffset="185549.74">32103 7743 0,'0'-17'15,"0"-1"1,17 18-16,-17-17 31,0 34 1,0 36-17,18 35-15,35 18 16,-18-53-16,18 0 15,18 70-15,-36-70 16,0 18-16,1-18 16,-1 0-16,0-18 15,18 53-15,-35-52 0,-1-19 16,-17 1-16,0-1 0,0 1 16,-17-18-1,-1-18-15,0 18 16,-17-17-16</inkml:trace>
  <inkml:trace contextRef="#ctx0" brushRef="#br0" timeOffset="185993.51">31979 8026 0,'0'0'16,"-17"0"-16,34 0 31,1-18-16,0 0 1,-18-34 0,17 34-16,-17-17 0,18-1 0,-18 1 15,18 0-15,-18-1 0,17 1 16,-17 18-16,0-19 16,18 19-16,-18-1 15,0 0-15,17 18 16,1 0-16,17 36 15,1-19-15,-19 1 16,19 0-16,16-1 16,-16 1-16,-1-1 15,0 19-15,1-19 0,-19 1 0</inkml:trace>
  <inkml:trace contextRef="#ctx0" brushRef="#br0" timeOffset="206872.13">1446 16581 0,'0'0'0,"0"-18"0,0 0 0,0 1 16,-17-1-16,-1 0 16,0 1-16,1-1 0,-18 0 15,17 18-15,-17-17 0,-1 34 16,1-17-16,-53 53 15,53-17-15,-1 17 0,19-1 16,-1-16-16,0 70 16,18-71-1,18 53-15,17-35 0,1-18 16,34 18 0,-17-18-16,-18-17 0,1 0 0,52 52 15,-88-34 1,0-1-1,-18-18-15,1 1 0,-19 0 16,-17-1-16,18 1 16,0 0-16,0-18 15,17 17-15,18-34 0</inkml:trace>
  <inkml:trace contextRef="#ctx0" brushRef="#br0" timeOffset="207238.19">1588 17022 0,'0'17'0,"0"-34"0,0 52 0,-18 53 16,71 35-1,17-34 16,-34-72-31,-1 1 0,0-18 16,0 0-16,1-18 0,-19 1 16,1-1-16,0 0 0,-18-17 15,0 0-15,-18 0 0,0 17 16,1-17-16,-1 17 0,18 0 16,-18 1-1,1 52 1,17 0-16,0-17 0,0 35 15,17-18-15,1 0 0,17 18 16,1-35-16,17 17 16,-1-35-1,-34 0-15</inkml:trace>
  <inkml:trace contextRef="#ctx0" brushRef="#br0" timeOffset="207676.92">2099 17233 0,'18'53'16,"-36"-106"-16,36 159 0,-1-88 0,-17-1 15,0 1-15,0 0 0,18-1 16,-18-34 0,0-1-1,18-70 1,-18 52-16,0-16 15,17 52-15,-17-18 0,18 18 32,-18 35-17,0 0-15,18-17 0,-18 0 16,0-1-16,17 1 0,-17 0 16,18-18-1,-18-36 1,0 19-16,0-1 15,0 0-15,17 1 0,-17-1 16,18 1-16,0-1 0,-1 18 16,1 0-16,0 35 15,-1 0 1,-17-17-16,0 17 0,0-17 16,0 17-16,18-17 15,-18 0-15,18-18 0,-1 0 16</inkml:trace>
  <inkml:trace contextRef="#ctx0" brushRef="#br0" timeOffset="208144.93">2522 17198 0,'0'18'0,"0"17"16,18 0-16,0 0 15,-18-17-15,17 0 0,1-1 16,0 1-16,-18 0 16,0-1-1,-18-34 1,0-1-16,18 0 0,0-17 16,0 17-16,0-17 0,0 17 15,0-17-15,18 18 0,0-1 16,-1 18-16,1-18 0,-1 18 15,1 18-15,0-18 0,-18 35 16,0-17-16,17-1 16,-17 1-16,0 17 0,0-17 15,0 0-15,0-1 16,18-34 0,-18-1-16,0 0 15,18 1-15,-18-1 16,0 0-16,17 1 0,-17-1 15,36 18 1,-19 18 0,1-1-16,-18 1 0,18 17 0,-1 1 15,-17-1 1,18-17-16,-1-1 0,19-17 16,-19 0-16</inkml:trace>
  <inkml:trace contextRef="#ctx0" brushRef="#br0" timeOffset="208619.06">3122 17233 0,'-35'0'16,"70"0"-16,-88 0 0,36 18 0,-1-1 0,18 19 15,0-19-15,0 1 16,0 35-16,0-18 15,18-17-15,-1-18 0,1 18 16,-1-18-16,1 0 0,0 0 16,-1 0-16,1 0 15,0-18-15,-1-35 16,-17-18 0,-17 54-1,34 17 1,19 53-1,-1-36 1,-18 1-16,1-18 16,0 18-1,-36-54 1,-17-34 0,17-1-1,53 36 1,1 17-1,-1 18 17,-17 0-32,-1 18 15,1-18-15</inkml:trace>
  <inkml:trace contextRef="#ctx0" brushRef="#br0" timeOffset="209274.46">3563 17251 0,'0'0'0,"0"-18"0,-18 36 31,18 17-15,0-17-16,0-1 15,0 1-15,0 17 0,0-17 16,18 0-16,0-1 15,17-17 1,-17-17-16,-1 17 0,-17-18 16,18 0-16,-18 1 0,0-1 15,0 0-15,18 18 16,-1 36 0,1 17-1,-1-18-15,-17 0 0,18 0 16,0 18-16,-1 0 15,1 0 1,-36-35-16,18-1 0,-17 1 16,-19-18-16,19 0 0,-18-18 15,-18-34-15,17-1 16,19 17-16,-1-17 16,0 18-16,1-35 0</inkml:trace>
  <inkml:trace contextRef="#ctx0" brushRef="#br0" timeOffset="209413.59">3951 16792 0,'0'18'16,"0"0"-16,0-1 0,0 1 15,0 17-15</inkml:trace>
  <inkml:trace contextRef="#ctx0" brushRef="#br0" timeOffset="209536.57">4092 17357 0,'0'0'0,"18"0"0,0 0 16,-18-18-1,-18 0-15</inkml:trace>
  <inkml:trace contextRef="#ctx0" brushRef="#br0" timeOffset="212610.23">4992 16633 0,'17'18'15,"-17"0"-15,36 141 16,-36 52 0,0-158-1,0 0-15,0 0 16,0-71-1,17 1-15,-17-54 16,0 18-16,18 18 16,-18-18-16,0 0 15,18 18-15,-18-18 0,17 18 16,-17 17-16,18 0 0,0 18 16,-1 18-16,18 35 15,-35-18 1,18 18-16,0 0 0,-18-18 15,35 36-15,-17-36 16,-18 0-16,17-17 0,1 17 16,0-17-16,-1-18 0,1 18 15</inkml:trace>
  <inkml:trace contextRef="#ctx0" brushRef="#br0" timeOffset="212977.59">5644 16863 0,'0'0'16,"18"0"-16,-18 17 0,18 1 16,17 0-16,-17-1 0,35 1 15,-18 0-15,0 17 0,53 0 16,-52-17-16,-1-1 15,0 1-15,-17 0 0,-1-18 16,1 17-16</inkml:trace>
  <inkml:trace contextRef="#ctx0" brushRef="#br0" timeOffset="213162.73">5962 16880 0,'-35'71'15,"70"-142"-15,-88 177 0,35-70 0,1-1 16,-1 0-16,18 0 0,0 1 16,0-19-16,18 1 15,-1-18-15</inkml:trace>
  <inkml:trace contextRef="#ctx0" brushRef="#br0" timeOffset="213834.97">6456 16898 0,'17'53'16,"-17"-18"-16,18-17 16,-18 17-16,0 0 0,0 18 0,18-17 15,-18-19-15,0 1 16,0 0-16,0-1 0,-18-17 16,18-35-1,0 17-15,0-35 16,0-17-16,0 35 15,18-18-15,-1 17 16,1-17-16,0 18 0,-1 18 16,1-1-16,0 18 0,-1 0 15,1 18-15,0 17 0,-1 0 16,1 0-16,-1 1 0,-17 17 16,18-18-16,-18-18 0,18 19 15,-18-1-15,17-17 0,-17-1 16,0 1-16,18 0 15,-18-1-15,0 1 16</inkml:trace>
  <inkml:trace contextRef="#ctx0" brushRef="#br0" timeOffset="214341.42">7073 16898 0,'-17'0'16,"34"0"-16,-17 0 15,0 18-15,35-1 16,-17 1-16,17 0 0,18 17 16,-17-17-16,-1 17 15,18-18-15,-18 19 0,0-19 16,1 1-16,-1 0 0,0 17 15,-17-17-15,-1-18 16</inkml:trace>
  <inkml:trace contextRef="#ctx0" brushRef="#br0" timeOffset="214517.43">7408 16863 0,'-53'88'16,"106"-176"-16,-141 211 0,53-87 16,0-1-16,-1 0 0,19 0 15,-1-17-15,18 17 0,0-17 16,18 0-16,-1-18 16</inkml:trace>
  <inkml:trace contextRef="#ctx0" brushRef="#br0" timeOffset="-214089.18">7920 16863 0,'0'0'16,"0"70"-16,0-17 0,0-17 16,18-1-16,-18 18 0,0-18 15,17-17-15,1 17 0,-18-17 16,17-18-16,-17 17 15,0-34 1,0-36 0,0 17-16,0 1 15,0 0-15,0 0 16,0-18-16,18 17 0,0 1 0,-1 0 16,1 17-1,0 1-15,-1 17 0,1-18 0,0 36 16,-1-18-16,-17 17 0,18 18 15,-1-17-15,1 17 16,0 1-16,-18 17 16,17-18-16,-17 0 0,18 0 15,-18-17-15,0 0 0,18-1 16,-1 1-16,-17 0 0,18-1 16,0 1-16,-18-1 15</inkml:trace>
  <inkml:trace contextRef="#ctx0" brushRef="#br0" timeOffset="-213655.86">8731 17163 0,'-17'0'0,"34"0"0,-52-18 15,17 18 1,1 0-16,-1 0 0,18 18 16,-35 17-16,17-17 15,1-1-15,17 18 0,0-17 16,0 0-16,17-1 16,1 1-16,17 0 0,0-1 15,1-17-15,-1 0 0,0 0 16,0 0-16,1 0 0,-19 0 15,19-17-15,-19 17 16,-34 0 0</inkml:trace>
  <inkml:trace contextRef="#ctx0" brushRef="#br0" timeOffset="-211786.79">5292 17992 0,'0'-18'15,"0"0"-15,0 1 16,0-1 0,0 0-16,-18 18 15,0 36 1,1-1-16,-1 0 0,0 18 16,18 0-16,-17 0 0,17 0 15,0 0-15,0 0 0,17-18 16,1 0-16,35 18 15,0-17 1,-18-36-16,1 0 0,-1 0 16,0 0-16,-17-18 0,-1 0 15,-17 1-15,-17-54 16,-19 36 0,1 17-16,0 1 0,0-19 15,-1 19-15,1-1 0,-36 0 16,36 18-1,35 18-15,53-18 16</inkml:trace>
  <inkml:trace contextRef="#ctx0" brushRef="#br0" timeOffset="-211552.03">5980 18133 0,'17'17'15,"1"1"-15,17 0 0,-17 17 16,-1-17-16,19-1 16,-1 19-16,-17-19 0,17 1 15,0 17-15,0-17 0,1-1 16,-19 1-16,1-18 0,0 0 15,-1 0-15</inkml:trace>
  <inkml:trace contextRef="#ctx0" brushRef="#br0" timeOffset="-211396.27">6244 18256 0,'-53'36'16,"106"-72"-16,-141 107 0,70-36 0,-17-17 15,17 17-15,1-17 0,17-1 16,-18 1-16,18 0 0,0-1 16,18-17-16</inkml:trace>
  <inkml:trace contextRef="#ctx0" brushRef="#br0" timeOffset="-211014.09">6932 18098 0,'0'0'16,"-35"17"-16,17 1 0,1 17 15,-1 0-15,18 1 0,-18-1 16,18 18-16,0-18 0,0 18 16,18-18-16,0 1 0,-1-1 15,1-18-15,17 1 0,18-18 16,-18 0 0,-17 0-16,0-18 0,-18-17 15,17 18-15,-34-19 0,17 1 16,-18 17-16,-17-17 0,17 17 15,-17-17-15,-1 35 16,1-17-16,0 17 0,17 0 16,1 0-16,-1 17 0,18 1 15</inkml:trace>
  <inkml:trace contextRef="#ctx0" brushRef="#br0" timeOffset="-210730.47">7408 18309 0,'0'0'0,"18"18"0,0-1 15,-1 1-15,36 17 16,0 1 0,-35-19-16,17 1 15,-17 0-15,-1-18 0,1 17 16,0-17-16,-18 18 16</inkml:trace>
  <inkml:trace contextRef="#ctx0" brushRef="#br0" timeOffset="-210529.97">7602 18327 0,'0'0'0,"-17"35"0,-19-17 0,19 17 16,-18 0-16,17 1 0,0-1 15,1-18-15,17 1 16,0 0-16,17-18 0</inkml:trace>
  <inkml:trace contextRef="#ctx0" brushRef="#br0" timeOffset="-209568.6">8255 18150 0,'-18'0'15,"18"-17"1,18 17-16,0 0 15,35-18-15,-36 18 16,18 0-16,1 0 16,-19 18-16,1-18 0,0 17 0,-18 1 15,0 35 1,-18-18-16,0 1 0,1-19 16,17 18-16,-18-17 15,18 0-15,35 17 16,-17-17-16,0-1 0,17 1 15,18 0-15,-18-1 0,-17 1 16,17-1-16,-35 1 16,0 35-16,-35-35 15,0 17-15,-18-17 0,0-1 16,0 1-16,-18 0 0,18-18 16,0 17-16,18-17 0,17-17 15,1 17-15,17-18 0,0 0 16,0 1-16</inkml:trace>
  <inkml:trace contextRef="#ctx0" brushRef="#br0" timeOffset="-207688.57">8890 17110 0,'-18'0'109,"-17"17"-93,17 1-16,1-18 16,-1 0-16,1 18 0,-19-18 15,19 17-15,-1-17 16,0 0-16</inkml:trace>
  <inkml:trace contextRef="#ctx0" brushRef="#br0" timeOffset="-205341.38">10689 17233 0,'-17'0'0,"34"0"31,1 0-31,-1 0 0,19 0 16,70-17-16,17-1 16,-70 18-16,0-18 15,17 18-15,-17 0 0,-17-17 16,-1 17-16,0 0 16,-17 0-16</inkml:trace>
  <inkml:trace contextRef="#ctx0" brushRef="#br0" timeOffset="-205175.37">11077 17145 0,'-17'35'15,"34"-70"-15,-52 88 0,17-35 16,1 17-16,-1-18 16,-17 36-16,17-35 0,0 0 15,1-18-15,-1 17 16,1-17-1,-1-17-15</inkml:trace>
  <inkml:trace contextRef="#ctx0" brushRef="#br0" timeOffset="-205024.96">10813 17039 0,'17'18'0,"-34"-36"0,52 71 0,-17-18 16,-1 1-16,18 17 0,-17-18 15,17 18-15,1-18 16,-1 0-16,-17 18 0,17 0 16,0-18-16</inkml:trace>
  <inkml:trace contextRef="#ctx0" brushRef="#br0" timeOffset="-203154.86">12224 17004 0,'0'-18'0,"0"1"15,0-1-15,0 0 0,0 1 16,0-1-16,0-17 0,-18 17 15,0 1-15,1-1 0,-1 0 16,-35 1-16,-17 34 16,52 19-1,-17-1-15,17 0 0,18 18 16,-17-18-16,17 18 0,17 0 16,-17 0-16,35-18 15,-17 1-15,0 16 0,17-34 16,-17 17-16,-1 1 0,-17-19 15,18 1-15,-18 0 0,0-1 16,-18-17-16,1-17 16,-1-1-16,-53-35 15,54 35-15,-1 1 16,-17-19 0,53 19-16,-18-1 15,17 18-15,1 0 0,17 0 16,-17 0-16,17-17 0,0 17 15,1 0-15,-19 0 16,36 0-16,-35 0 16</inkml:trace>
  <inkml:trace contextRef="#ctx0" brushRef="#br0" timeOffset="-202878.66">12453 17163 0,'18'17'16,"-1"1"-16,1 0 0,0-18 0,17 17 15,-17 1-15,17-18 0,-18 17 16,19 1-16,-1-18 16,-17 18-16,-1-18 0,1 17 15,0-17-15,-1 0 0</inkml:trace>
  <inkml:trace contextRef="#ctx0" brushRef="#br0" timeOffset="-202721.72">12665 17163 0,'-53'35'16,"106"-70"-16,-124 88 0,54-36 15,-1 18-15,0-17 0,18 0 0,-17-1 16,17 1-16,0 0 16,17-18-16</inkml:trace>
  <inkml:trace contextRef="#ctx0" brushRef="#br0" timeOffset="-202437.28">13106 16969 0,'0'-18'15,"0"36"-15,-53-89 16,35 53-16,1 1 15,-1 17-15,0 0 16,1 17-16,17 19 16,-18-1-16,18 0 0,0 18 15,0-18-15,18 18 16,-18 0-16,17-17 0,1-1 16,0 0-16,-1 0 0,1-17 15,-1 0-15,1-1 0,-18 1 16,0 0-16</inkml:trace>
  <inkml:trace contextRef="#ctx0" brushRef="#br0" timeOffset="-202316.42">12929 17251 0,'53'-18'16,"-106"36"-16,142-36 0,-72 18 15,18 0-15,1 0 16,17 0-16</inkml:trace>
  <inkml:trace contextRef="#ctx0" brushRef="#br0" timeOffset="-202003.73">13529 17180 0,'0'18'15,"0"-36"-15,18 36 0,-1 0 16,36-1-16,-35 1 15,0-1-15,-1-17 0,1 18 16,17-18-16,-17 18 0,-1-1 16,1-17-1</inkml:trace>
  <inkml:trace contextRef="#ctx0" brushRef="#br0" timeOffset="-201850.11">13723 17180 0,'0'0'0,"-18"0"0,1 36 16,-1-19-16,-17 36 15,0-18-15,17-17 0,0 17 16,18-17-16,-17 0 0,17-1 16</inkml:trace>
  <inkml:trace contextRef="#ctx0" brushRef="#br0" timeOffset="-200067.9">14182 17127 0,'0'-17'16,"-18"17"-1,18-18-15,0 36 47,0 35-31,18-36-16,-18 19 16,17-1-16,-17-18 0,0 19 15,0-1-15,0 0 16,0-17-16,0 17 0,0-17 15,0 0-15,0-36 47,-17-53-31,17-17 0,0 0-1,0 35 1,0 35-16,17-35 15,1 53 1,0-35-16,-1 35 16,-17-17-16,18 17 0,0 0 15,-1 0-15,1 17 16,-1 1-16,1-18 16,-18 17-16,18 1 0,-1 0 15,-17 17-15,18 18 16,0-35-1,-18-1-15,0 18 0,17-17 16,-17 17-16,0-17 0,18 0 16,-18-1-16,0 1 0,18-18 15,-18 18-15,17-18 16,-17 17 0,-17-17-1,17 18 1</inkml:trace>
  <inkml:trace contextRef="#ctx0" brushRef="#br0" timeOffset="-199412.61">14834 17286 0,'0'0'15,"-17"-18"1,-1 1-16,0 17 16,1-18-16,-1 18 15,0 0-15,1 0 16,-1 18-16,1-18 0,-19 35 15,36-17-15,-17 17 16,17-17-16,0-1 16,35 19-16,-17-19 15,17 1-15,0 0 0,18-18 16,-18 17-16,1-17 0,17 0 16,-18 0-16,-18 0 15,19 0-15,-19 0 16,-34 0-1,-1 0 1,0 0-16</inkml:trace>
  <inkml:trace contextRef="#ctx0" brushRef="#br0" timeOffset="-197926.2">12153 18080 0,'-17'-18'15,"34"36"-15,-52-36 0,53 18 31,17 0-15,-18 0-16,19 0 0,-19 18 16,19 0-16,-1 17 15,0-18 1,-35 19-16,0-19 0,-17 1 16,17 0-16,-18-1 0,0 19 15,18-1-15,0-18 16,0 1-16,18 0 15,35 17-15,-18-17 16,0-18-16,-17 17 0,17-17 16,-35 18-16,18-18 0,-18 18 15,-18-18-15,1 17 16,-19-17-16,-34 18 0,17-18 16,18 0-16,17 0 15,-17 0-15,17 0 16,71-35-1,-18 17-15</inkml:trace>
  <inkml:trace contextRef="#ctx0" brushRef="#br0" timeOffset="-197723.66">12735 18239 0,'18'17'16,"-36"-34"-16,54 52 0,-19-35 0,1 18 16,17-1-16,-17 1 0,17-1 15,0 1-15,-17-18 16,17 18-16,-17-18 0,0 17 0,-1-17 16</inkml:trace>
  <inkml:trace contextRef="#ctx0" brushRef="#br0" timeOffset="-197567.32">12947 18256 0,'-53'71'16,"106"-142"-16,-124 177 0,54-88 0,-1-1 15,18 1-15,0 0 0,18-18 16</inkml:trace>
  <inkml:trace contextRef="#ctx0" brushRef="#br0" timeOffset="-197205.17">13212 18080 0,'0'0'0,"17"0"15,1 0-15,-1 0 16,19 0-16,-19 0 0,1 18 16,0-1-16,-1 1 0,-17-1 15,0 1-15,0 17 0,-17 18 16,17-17 0,0-19-16,0 1 0,0-1 15,0 1-15,17-18 16,1 35-16,0-17 15,-1 0-15,-17-1 0,18 19 16,-18-19-16,0 1 16,0-1-1,-18-17-15,-35 18 0,36-18 16,-1 0-16,0 0 16,1 0-16,-1 0 0,0 0 15</inkml:trace>
  <inkml:trace contextRef="#ctx0" brushRef="#br0" timeOffset="-196983.13">13758 18292 0,'18'17'0,"-36"-34"0,54 69 0,69 1 16,1-17 15,-53-19-15,-35-17-16</inkml:trace>
  <inkml:trace contextRef="#ctx0" brushRef="#br0" timeOffset="-196822.05">13952 18256 0,'-70'124'16,"140"-248"-16,-158 301 0,71-142 16,-1 0-16,18 0 15,18-17-15,-1-18 16,1-18-16</inkml:trace>
  <inkml:trace contextRef="#ctx0" brushRef="#br0" timeOffset="-196448.31">14340 18080 0,'89'18'16,"-178"-36"-16,213 53 0,-106-35 0,-1 18 16,1-1-16,-1 1 0,-17 0 15,0 17-15,-35 36 16,35-36-16,-17-18 16,-1 19-16,18-19 0,0 1 15,0 0 1,53-1-16,0-17 15,-18 18-15,0 0 16,-17-1-16,0 1 0,-1-1 16,-17 19-16,0-19 15,-17 19-15,-19-19 0,1 19 0,0-19 16,-53 19 0,52-19-16,1-17 0,0 0 15,17 0-15,0 0 0,1-17 16</inkml:trace>
  <inkml:trace contextRef="#ctx0" brushRef="#br1" timeOffset="-190463.18">7779 16404 0,'0'18'63,"17"-1"-48,-17 1-15,0 0 16,0 17-16,18 0 0,-18 1 16,0-1-16,0 18 0,0 0 15,18 0-15,-18 17 16,0-17-16,0 0 0,0 0 0,17 0 15,-17 0-15,0 0 16,0-18-16,0 18 0,0-18 16,0 0-16,0 1 0,18-1 15,-18 0-15,18-17 0,-18 17 16,17-17-16,1-18 16,-18 17-16,18 1 0,-1-18 0,-17 18 15,18-1 1,-1 1-1,1-18 1,0 0 0,17 18-1,0-18-15,-17 17 16,0-17-16,17 0 0,0 0 16,0 18-16,1-18 0,-1 18 15,0-1-15,0-17 0,18 0 16,-17 0-16,17 0 15,-18 0-15,18 0 0,0 0 16,-18 0-16,18 18 0,-18-18 16,0 0-16,18 0 0,-17 0 15,-1 0-15,0 0 0,-17 0 16,17 0-16,-17 0 0,-1 0 16,1 0-16,0 0 0,-1 0 15,-17 17-15,18-17 16,-18-17-16,18 17 15,-18-18 1,0-17-16,0 0 16,-18-1-16,18 19 0,0-1 15,0 0-15,0-17 0,0 0 16,0 17-16,18-17 0,-18 0 16,0-18-16,0 17 0,-18-16 15,18-1-15,-18 0 16,18-18-16,-17 18 0,17-17 0,0 17 15,0-18-15,0 18 16,0 0-16,0 18 0,0 0 16,0-18-16,17 35 0,-17-17 15,0 0-15,0 17 0,0 0 16,0 1-16,0-18 16,-17 17-16,-1 18 15,-53-35 1,36 35-16,0 0 15,-18 0-15,-70-18 16,-36 18 0,53 0-16,18 0 0,-18-18 15,18 18-15,0 18 0,-54 0 16,-16 17 0,140 0-1</inkml:trace>
  <inkml:trace contextRef="#ctx0" brushRef="#br1" timeOffset="-188966.74">14023 16633 0,'0'18'63,"18"53"-48,-18-36-15,17 18 0,-17 0 16,0 0-16,0 17 0,0 1 15,18-18-15,-18 17 16,0-17-16,0 0 0,17 0 16,-17 0-16,18-18 0,-18 18 15,0-18-15,18 1 0,-18 17 16,0-36-16,0 19 0,17-19 16,-17 1-16,0-1 0,0 1 15,18-18 16,0 0-15,-1 0-16,36 0 16,-35 0-16,17 0 15,-17-18-15,52 18 16,-34 0-16,17 0 0,-18 0 16,18 18-16,35-18 15,-35 0-15,0 0 0,-18 0 16,0 0-16,18 0 15,-17 0-15,-1 0 0,-18-18 0,19 18 16,-19 0-16,1 0 16,0 0-1,-18-17-15,0-1 16,-18-35 0,0 36-16,18-19 15,0 1-15,0-71 16,0 53-1,18 0-15,-18-17 0,0-1 16,18 1-16,-18-1 0,0 1 16,0-54-16,0 71 15,0 36-15,0-1 0,17 0 16,-17 1 15,-17-1 0,-19 0-15,19 18-16,-36-17 0,0 17 16,0-18-16,-35 18 0,0 0 15,-18 0-15,0 18 0,0-1 16,0 1-16,0 0 0,18 17 16,18-35-16,-1 18 15</inkml:trace>
  <inkml:trace contextRef="#ctx0" brushRef="#br0" timeOffset="-175133.34">16104 17304 0,'18'0'16,"0"0"-1,-1 0-15,71 0 16,-35 0-16,0 0 16,0 0-16,18 0 0,-1 0 15,-17 0-15,18-18 0,-1 18 16,1 0-16,-1-18 0,-17 1 15,18 17-15,-36-18 16,0 18-16,-17-17 0,0 17 16,-1 0-16,-17-18 0,-17 0 15</inkml:trace>
  <inkml:trace contextRef="#ctx0" brushRef="#br0" timeOffset="-174892.9">16880 17057 0,'18'0'16,"0"17"-16,17-17 0,-17 0 16,17 18-16,18-18 15,-18 18-15,0-18 0,18 0 16,-17 17-16,16 1 0,-16-18 16,-1 18-16,-17-1 0,-1 1 15,-17 0-15,0-1 0,0 1 16,-17-18-16,-19 17 0,19 1 15,-19-18-15,19 18 16,-18-1-16,-1-17 0,-17 18 16,36-18-16</inkml:trace>
  <inkml:trace contextRef="#ctx0" brushRef="#br0" timeOffset="-173058.23">18433 16828 0,'0'0'15,"0"35"-15,0 0 0,0 18 16,0-18-16,0 1 0,0 16 0,0-16 16,0-1-16,-18 0 15,18-17-15,0 0 0,18-36 32,-18 0-32,0 1 15,0-19-15,17 1 16,-17 0-16,0 17 0,18-17 15,0 17-15,-1 1 0,1-1 16,-18 0-16,17 18 0,1 0 16,0 0-16,-18 18 0,17 0 15,-17-1-15,18 19 16,-18-1-16,0-18 0,0 19 16,18-19-16,-18 19 0,0-19 15,0 1-15,0 0 0,17-1 16,-17 1-16</inkml:trace>
  <inkml:trace contextRef="#ctx0" brushRef="#br0" timeOffset="-172829.79">18874 17039 0,'35'0'16,"-70"0"-16,88 0 0,-36 0 0,1 0 16,-1 0-16,1 0 0,0 0 15,-1 0-15</inkml:trace>
  <inkml:trace contextRef="#ctx0" brushRef="#br0" timeOffset="-172327.42">19509 16898 0,'17'-53'15,"-34"106"-15,34-123 0,1 34 16,-18 19-16,0-1 0,0-35 16,0 0-1,0 35-15,-18 1 0,1 17 16,-1-18-16,0 18 15,1 0-15,-1 18 0,0-1 16,-17 36-16,18-35 16,17 35-16,0-18 0,0 71 15,35-18 1,-18-52-16,1-1 16,0 0-16,-1 0 0,1-17 15,-18 17-15,0-17 0</inkml:trace>
  <inkml:trace contextRef="#ctx0" brushRef="#br0" timeOffset="-172186.05">19297 17110 0,'18'0'16,"-36"0"-16,89-18 0,-54 18 0,18-18 15,1 18-15,-1 0 16,-17-17-16,17 17 0,-17 0 15</inkml:trace>
  <inkml:trace contextRef="#ctx0" brushRef="#br0" timeOffset="-171954.28">19756 17022 0,'17'0'16,"36"0"-1,-35-18-15,-1 18 16,19 0-16,-19 0 0,1-18 16,0 18-16</inkml:trace>
  <inkml:trace contextRef="#ctx0" brushRef="#br0" timeOffset="-171790.35">19861 16916 0,'0'106'15,"0"-212"-15,0 247 0,0-88 0,18-36 16,-18 19-16,18-1 15,-18-17-15,17-1 0,1-17 0,0 18 16</inkml:trace>
  <inkml:trace contextRef="#ctx0" brushRef="#br0" timeOffset="-171576.64">20179 16828 0,'0'0'15,"18"105"-15,-1-69 16,-17 17-16,18-18 0,-1 0 16,1 0-16,0-17 0,-1 0 15,-17-1-15,18 1 16</inkml:trace>
  <inkml:trace contextRef="#ctx0" brushRef="#br0" timeOffset="-170934.1">20973 17092 0,'17'0'32,"19"18"-17,-19-1-15,1-17 0,17 18 16,-17-18-16,17 18 0,-17-18 16,17 17-16,0-17 15,1 18-15,-19-18 16,1 0-16</inkml:trace>
  <inkml:trace contextRef="#ctx0" brushRef="#br0" timeOffset="-170761.93">21290 16969 0,'-17'17'16,"-19"1"-16,89-53 0,-159 123 15,89-53-15,-19 36 16,36-54-16,-17 19 16,17-19-16,17 1 0,1-1 15</inkml:trace>
  <inkml:trace contextRef="#ctx0" brushRef="#br0" timeOffset="-169355.76">21890 17022 0,'0'17'16,"0"18"-1,0 1 1,0-1-16,0 18 15,-18-18-15,18-17 0,0-1 16,0 1-16,0-36 31,0 1-31,0-71 16,18-1 0,17 37-1,-17 52 1,17 0-1,-35 35-15,18-18 16,-18 19-16,0-19 0,0 19 16,0-19-16,0 19 0,0-19 15,17 1-15,-17-1 0,18 1 16,-18 0-16,18-18 0</inkml:trace>
  <inkml:trace contextRef="#ctx0" brushRef="#br0" timeOffset="-169154.15">22207 17145 0,'0'0'0,"18"0"0,0 18 16,35-18-1,-36 0-15,1 0 0,17 0 0,-17 0 16,17-18-16,-17 18 16</inkml:trace>
  <inkml:trace contextRef="#ctx0" brushRef="#br0" timeOffset="-168863.86">22684 16810 0,'0'0'16,"0"-53"-16,-18 18 0,0 17 0,18 0 15,-17 1-15,-19-1 16,19 18 0,-1 18-16,18-1 0,-17 36 15,17-17-15,0 34 16,0-17-16,17 18 0,-17-18 0,18-1 15,-1 1-15,1 0 0,0-17 16,17 34 0,-17-35-16,-36-35 15,18 18-15,-18-18 16,-17-18-16</inkml:trace>
  <inkml:trace contextRef="#ctx0" brushRef="#br0" timeOffset="-168748.58">22490 17216 0,'0'-36'16,"35"107"-1,-70-106-15,70-18 0,-17 53 0,17 0 16,0-18-16,0 18 0,36-18 16,-36 18-16,-17 0 15,-1 0-15,1-17 16</inkml:trace>
  <inkml:trace contextRef="#ctx0" brushRef="#br0" timeOffset="-168320.74">23019 17074 0,'17'0'15,"19"0"1,-19 0-16,1 0 0,0 0 0,17 0 16,-17 0-16,17 0 15,-18 0-15,-17-17 16</inkml:trace>
  <inkml:trace contextRef="#ctx0" brushRef="#br0" timeOffset="-168176.68">23160 16951 0,'0'53'16,"0"-35"-16,0 17 15,0 0-15,0 0 0,0-17 16,35 35-1,-17-35-15,-18-1 0</inkml:trace>
  <inkml:trace contextRef="#ctx0" brushRef="#br0" timeOffset="-167964.8">23460 16880 0,'0'0'0,"17"36"15,-17 17-15,18-18 0,0 0 16,-1 0-16,1 18 0,-18-35 16,18 17-16,-1-17 0,-17 17 15</inkml:trace>
  <inkml:trace contextRef="#ctx0" brushRef="#br0" timeOffset="-166639.51">24201 17163 0,'0'17'47,"35"1"-31,0-18-16,-17 18 0,17-1 15,0 1-15,18-18 0,-17 17 16,16-17-16,-16 18 15,-19-18-15,-17 18 16,-17-18 0,-1 0-1</inkml:trace>
  <inkml:trace contextRef="#ctx0" brushRef="#br0" timeOffset="-166452.28">24518 17092 0,'0'0'16,"-35"0"-16,0 0 0,17 18 15,-17-1-15,17 1 0,-17 17 16,17-17-16,-17 17 0,35-17 16,-18 17-16,0-17 0,18 17 15,0-17-15,0-1 16</inkml:trace>
  <inkml:trace contextRef="#ctx0" brushRef="#br0" timeOffset="-164427.75">25012 17145 0,'0'18'31,"18"35"-16,-18-1 1,0-16-16,17-19 16,-17 19-16,0-19 0,0 1 0,-17 17 15,17-17-15,0 0 0,-18-1 16,18-34 15,0-1-15,0 0-16,0-17 0,0 17 15,0-17-15,0 0 16,18-1-16,-18 1 0,0 0 16,0 0-16,17-1 0,1 19 15,-18-19-15,18 19 0,-1 17 16,-17-18-16,18 1 0,-1 17 16,1 0-16,0 17 15,-1-17 1,-17 18-16,18-1 0,-18 1 15,18 0-15,-1-1 0,1 1 16,0 17 0,-18 1-16,17-19 0,-17 18 15,0-17-15,18 17 0,-18-17 16,0 35 0,17-35-16,-17-1 0,0 1 15,0 0-15</inkml:trace>
  <inkml:trace contextRef="#ctx0" brushRef="#br0" timeOffset="-163848.9">25700 17410 0,'0'-18'0,"0"0"15,-18 18 1,18-17-16,-17 17 16,-1 0-1,0 0-15,1 17 0,-1-17 16,0 18-16,1-18 16,17 18-16,-18-1 0,18 1 0,18 35 15,-18-36-15,17 1 16,19 0-16,-1 17 15,18 0 1,-18-17-16,-17-18 0,-1 18 16,19-18-16,-19-18 0,1 0 15,0-17 1,-36 35 0</inkml:trace>
  <inkml:trace contextRef="#ctx0" brushRef="#br0" timeOffset="-162575.17">25735 16775 0,'18'-18'31,"-18"0"-31,17 18 0,-17-17 16,0 34 15,-17 19-15,17-19-1,-18 1-15,18 0 0,-17-1 16,17 1-16,0-1 0,-18 1 16,18 0-16,0-36 62,0 0-46,18 1-16,-18-1 0,0 1 15,0-1-15,17 18 63,-17-18-48,18 18-15,-18-17 16,0 34 109,-18 19-94,18-19-31,0 18 0,-17-17 0,17 0 16,0 17-16,-18-17 16,18-1-16,0 1 0,0 0 15,18-1-15</inkml:trace>
  <inkml:trace contextRef="#ctx0" brushRef="#br0" timeOffset="-160202.01">25435 17992 0,'-17'0'16,"17"17"-1,0 1 1,0 35 0,0-18-16,-18 0 0,18 1 15,0-1-15,0 18 0,0-18 16,0 18-16,18 0 15,17-18-15,-17 1 0,17-1 16,18-18-16,0 1 0,0 0 16,0-18-16,-1 0 0,-16 0 15,17 0-15,0 0 16,-36-18-16,1 18 0,-18-18 16,-18 1-1,1-1-15,-19 18 16</inkml:trace>
  <inkml:trace contextRef="#ctx0" brushRef="#br0" timeOffset="-159854.21">25153 18150 0,'0'0'0,"18"-17"31,-1-1-31,54-52 16,-36 52-16,-17-17 0,35-1 31,0-17-31,-18 18 15,-17 18-15,-18-1 0,35 18 32,-35 18-32,17-1 0,1 1 15,-18 17-15,18 18 0,-1-18 16,19 1-16,-19-19 0,1 19 16</inkml:trace>
  <inkml:trace contextRef="#ctx0" brushRef="#br0" timeOffset="-159275.92">26282 18380 0,'0'0'16,"18"0"0,-1 0-16,1-18 15,17 0-15,18 1 0,-18 17 0,1-18 16,17 1-16,-18-1 15,0 18-15,-17 0 0,-1 0 16,1 0-16</inkml:trace>
  <inkml:trace contextRef="#ctx0" brushRef="#br0" timeOffset="-159111.8">26405 18468 0,'0'0'0,"18"0"0,35 0 16,-18 0-16,53-18 16,-52 1-1,-19-1-15,1 18 16,-18-18-16</inkml:trace>
  <inkml:trace contextRef="#ctx0" brushRef="#br0" timeOffset="-158922.97">26458 18150 0,'0'0'16,"-17"124"-16,17-54 0,0 1 15,0-18-15,0 0 0,17 35 16,1-53-1,17-17-15,-17-18 0,0 0 0</inkml:trace>
  <inkml:trace contextRef="#ctx0" brushRef="#br0" timeOffset="-158738.52">26617 18150 0,'0'142'16,"0"-284"-16,0 336 0,18-141 16,-18 0-16,17-17 0,1-1 15,0 0-15,-1 0 16,1 1-16</inkml:trace>
  <inkml:trace contextRef="#ctx0" brushRef="#br0" timeOffset="-157792.72">27164 18203 0,'35'-35'16,"-70"70"-16,70-88 0,-17 36 15,-18-18-15,0 17 0,0-17 16,0 17-16,0-17 15,0 17-15,-18 0 0,1 18 16,-19-17-16,19 34 16,-36 19-16,35 17 15,0-18-15,1 35 0,17-17 16,-18 0-16,18 18 0,0-18 16,18 0-16,-1-18 0,1 18 15,0-18-15,17-17 16,-17-1-16,-1 1 15,-17 0-15,18-18 0,-36 0 16</inkml:trace>
  <inkml:trace contextRef="#ctx0" brushRef="#br0" timeOffset="-157663.65">27005 18415 0,'35'-18'16,"-70"36"-16,106-53 0,-36 35 15,-17 0-15,17-18 16,-17 18-16</inkml:trace>
  <inkml:trace contextRef="#ctx0" brushRef="#br0" timeOffset="-157527.17">27393 18450 0,'0'0'16,"35"53"-16,-35-35 0,18-1 0,-18 1 16</inkml:trace>
  <inkml:trace contextRef="#ctx0" brushRef="#br0" timeOffset="-157381.79">27446 18221 0,'18'0'16</inkml:trace>
  <inkml:trace contextRef="#ctx0" brushRef="#br0" timeOffset="-157170.53">27587 17974 0,'0'53'15,"18"-18"-15,-18 1 16,0 16-16,18 1 0,-18 0 16,0 0-16,0 0 0,17 35 15,-17-17 1,0-54-16,18 19 15,-18-19-15</inkml:trace>
  <inkml:trace contextRef="#ctx0" brushRef="#br0" timeOffset="-156963.59">27711 18397 0,'35'0'16,"-17"0"-16,17 0 16,0 0-16,18 0 15,-18 0 1,-17-17-16,0 17 0,-18-18 16,-18 18-1</inkml:trace>
  <inkml:trace contextRef="#ctx0" brushRef="#br0" timeOffset="-156773.27">27905 18098 0,'0'0'0,"0"35"16,0 0-16,0 18 0,0 0 15,-18 0-15,18-18 0,0 18 16,0 0-16,0-18 0,0 0 15,0 1-15,0-19 0,0 19 16,0-19-16,0 1 16</inkml:trace>
  <inkml:trace contextRef="#ctx0" brushRef="#br0" timeOffset="-156351.45">27958 18521 0,'0'17'16,"0"-34"-16,0 52 0,17-17 15,1-18-15,35 17 16,-18-17-16,0-17 16,1 17-16,-19-18 0,19 0 15,-36 1-15,17-18 16,-17 17-16,-17 0 15,-36 18 1,35 0-16,0 0 0,1 18 16,-1 0-16,18-1 0,-18 1 15,18 17-15,0-17 0,0 17 16,0-17-16,18-1 0,17 19 16,18-19-1,-35-17-15,0 0 0,-1 0 16,1-17-16,-18-1 15,18 18-15,-18-18 0,17 1 16,-17-1-16,18 0 0,-18 1 16,17-1-16,-17 0 0,18 1 15,0 17 17</inkml:trace>
  <inkml:trace contextRef="#ctx0" brushRef="#br0" timeOffset="-156074.21">28557 18468 0,'-35'18'15,"70"-36"-15,-88 53 0,36-17 16,17-1-16,0 1 0,0 0 15,17 35-15,1-36 16,0 1-16,-1 0 0,1-18 16,0 17-16,17 1 0,-35 0 15,18-18-15,-18 17 16,-18-17-16,0 18 16,-88-1-1,71-17-15,-53 0 16</inkml:trace>
  <inkml:trace contextRef="#ctx0" brushRef="#br0" timeOffset="-154005.96">19720 17798 0,'-17'17'63,"17"1"-63,0 0 0,0 17 16,0 0-16,0 0 15,0-17-15,35 70 16,35-17-1,54-54 1,-89 1-16,1-18 16,52-18-1,-71 18-15</inkml:trace>
  <inkml:trace contextRef="#ctx0" brushRef="#br0" timeOffset="-153833.63">20073 17886 0,'-18'17'0,"18"19"16,18-89-16,-36 141 0,1-53 0,17 1 15,-18 17-15,18-1 16,0-16-16,0 70 16,0-71-16,18 18 0,-1-36 15,1 19-15</inkml:trace>
  <inkml:trace contextRef="#ctx0" brushRef="#br0" timeOffset="-153403.79">21078 18115 0,'18'53'31,"-36"-106"-31,54 141 0,-19-70 0,19 0 16,-1 17-16,0-17 0,1-1 15,-1-17-15,18 18 0,-36-18 16,19 17-16,-19-17 16</inkml:trace>
  <inkml:trace contextRef="#ctx0" brushRef="#br0" timeOffset="-153244.07">21343 18115 0,'-35'53'16,"17"-35"-16,1 17 0,-1 0 0,0 18 16,18-18-1,0-17-15,0 0 0,18-1 16,0-17-16</inkml:trace>
  <inkml:trace contextRef="#ctx0" brushRef="#br0" timeOffset="-152978.12">22225 17886 0,'-35'88'16,"70"-176"-16,-70 211 0,35-87 15,0-1-15,17 0 0,1-17 16,17 17-16,1-17 16,-1-1-16,0-17 0,0 18 15,36-18-15,-53-18 16,-1 18-16,1-17 0,-18-1 16</inkml:trace>
  <inkml:trace contextRef="#ctx0" brushRef="#br0" timeOffset="-152826.32">22490 18115 0,'0'141'16,"0"-282"-16,0 335 0,0-141 0,0 0 16,0-18-16,17 1 15,1-19-15,-18 1 16</inkml:trace>
  <inkml:trace contextRef="#ctx0" brushRef="#br0" timeOffset="-152277.65">23636 18203 0,'0'0'0,"0"36"16,0-19-16,18 1 16,-18 0-16,35-1 15,-17 1-15,-1 17 0,19-17 16,-1-1-16,-17 1 0,17 0 15,-18-1-15,19 1 0,-19 0 16,1-1-16</inkml:trace>
  <inkml:trace contextRef="#ctx0" brushRef="#br0" timeOffset="-152107.57">23883 18256 0,'-53'71'16,"106"-142"-16,-141 177 0,53-71 16,17 1-16,0-1 0,1 0 15,-1-17-15,18-1 0,18 1 16,-1-18 0</inkml:trace>
  <inkml:trace contextRef="#ctx0" brushRef="#br0" timeOffset="-151781.18">24253 18133 0,'36'35'16,"-1"-35"-1,-17 18-15,17-1 0,18 1 16,-18 0-16,0 17 0,-17-17 16,0-1-16,-18 1 0,0 17 15,0-17-15,-53 52 16,35-34-16,-17-1 0,0 0 16,-1 0-16,19 1 15,17-19-15,0 19 0,17-19 16,19-17-16,122 18 15,-17-36 1,-105 1 0</inkml:trace>
  <inkml:trace contextRef="#ctx0" brushRef="#br0" timeOffset="-142115.91">18750 17657 0,'0'-18'15,"0"0"1,0 1 0,-17 17-16,17-18 15,-18 18-15,0 0 16</inkml:trace>
  <inkml:trace contextRef="#ctx0" brushRef="#br0" timeOffset="-141765.9">18433 17586 0,'0'0'0,"-18"18"0,0-18 16,36 0-1,53 0 1,-36-18 0,18 18-16,0 0 0,17-18 15,18 1-15,1 17 0,-1-18 16,35 0-16,-17 1 0,18-18 16,-1 17-16,1 0 15,-19 1-15,1 17 0,-35-18 0,-1 18 16,-17 0-16,0 0 15,-18 18-15,-17-1 0,0 1 16,-18 0-16,0-1 16,-18 1-16,0-1 0</inkml:trace>
  <inkml:trace contextRef="#ctx0" brushRef="#br0" timeOffset="-140903.78">21908 17568 0,'17'0'47,"18"0"-47,107 0 16,122-35 0,124 0-1,-53 0 1,-158 35-1,-36-18 1,-88 18-16,0 0 0,-36-18 16</inkml:trace>
  <inkml:trace contextRef="#ctx0" brushRef="#br0" timeOffset="-103732.07">7655 13194 0,'0'-18'16,"18"18"0,-18 18 15,35 105-15,-17-52-1,-18 88 1,17-71-16,-17 0 0,0 0 15,0 0-15,0-17 0,0 0 16,0-1-16,0-35 0,18 18 16,-18-17-16,18-1 15,-18-17 1,0-36 0</inkml:trace>
  <inkml:trace contextRef="#ctx0" brushRef="#br0" timeOffset="-103336.14">7479 13582 0,'-18'0'16,"36"0"-16,-53 0 16,52-18 15,-17 1-31,53-36 16,-35 17-16,17 1 15,36-53-15,-54 53 16,19-18-16,-19 0 0,1 18 15,-1-1-15,-17 19 16,18-1-16,0 36 16,-1 52-1,1-34-15,0-1 16,-1 0-16,1 18 16,17-18-16,-17 1 0,17-1 15,-17 0-15</inkml:trace>
  <inkml:trace contextRef="#ctx0" brushRef="#br0" timeOffset="-84976.11">25047 17745 0,'-17'0'16,"17"17"62,53-17-63,-18 0-15,0 18 16,18-18-16,18 0 0,-1 0 16,18 0-16,0-18 0,-17 18 15,0 0-15,-1 0 0,36-17 16,-71 17-16,1 0 16,-36 17-16</inkml:trace>
  <inkml:trace contextRef="#ctx0" brushRef="#br0" timeOffset="-66356.2">7179 14834 0,'-18'-17'16,"1"17"-16,-1 0 15,0 0 1,18 17-16,-17-17 0,-1 18 16,18 0-16,-17-1 15,-1 1-15,18 52 16,0-17-16,0-35 15,18 0-15,-1 17 0,1-17 16,17-18-16,0 17 0,1-17 16,-1 0-16,0-17 15,1 17-15,-1-18 0,-18 0 16,1 1-16,0-1 0,-18 0 16</inkml:trace>
  <inkml:trace contextRef="#ctx0" brushRef="#br0" timeOffset="-65987.28">7355 14446 0,'0'0'0,"18"18"0,0 88 16,-1-53-16,1 17 15,0 1-15,-1 17 0,1-17 0,0-1 16,-18 1-16,17-18 0,-17-1 16,18-16-16,-18-19 15,0 1-15,17-18 16,-17-35 0,18-1-16,-18 1 0,0 0 15,18-18-15,-1 18 0,-17-1 16,18 19-16,0-1 15,-1 18-15,-17 18 16,18-1-16,-18 19 0,18-1 16,-1 0-16,-17 1 15,18-1-15,-18-18 0,17 19 16,1-19-16,0 1 0</inkml:trace>
  <inkml:trace contextRef="#ctx0" brushRef="#br0" timeOffset="-65593.26">7920 14852 0,'0'18'0,"0"-36"0,-18 53 0,1 1 15,17 16-15,0-16 16,0-1-16,0 18 0,17-18 15,1-17-15,17-1 0,-17 1 16,-1 0-16,19-18 16,-19 0-16,1 0 0,0 0 0,-1-18 15,-17-17-15,18 17 0,-18-17 16,0 17-16,0-17 16,0 0-16,-35-18 15,17 18-15,18 17 0,-18 0 16,1 18-16,17 18 15,0 0-15,0 17 16,17 0-16,-17-17 16,18 17-16,0-17 0,17 35 15,0-36-15,-17 1 16,-1-18-16,1 17 0,0-17 16,-1 0-16</inkml:trace>
  <inkml:trace contextRef="#ctx0" brushRef="#br0" timeOffset="-65288.44">8273 15011 0,'0'53'16,"0"-106"-16,0 141 0,0-70 16,0-1-16,17 1 0,-17-1 15,0 1-15,18-18 16,-18-35-1,18 17 1,-18-17-16,0 0 0,17-1 16,-17 19-16,18-19 0,-18 19 15,0-1-15,17 1 16,1 34 0,-18 1-16,18 88 15,-18-18 1,17-71-1,-17 1-15,18 0 16</inkml:trace>
  <inkml:trace contextRef="#ctx0" brushRef="#br0" timeOffset="-64950.56">8555 15011 0,'0'0'0,"18"35"0,-18-17 16,0 17-16,17-17 0,-17-1 15,0 1-15,0-1 16,0-52 15,0 18-31,0-1 16,0-17-16,18-1 0,-18 1 15,35 0-15,-17 17 16,-1 1-16,1 17 0,0 0 16,-18 17-16,17 1 15,-17-1-15,0 19 0,0-1 0,0-17 16,18 17-16,-18 18 16,18-53-16,-18 17 15,17 1-15</inkml:trace>
  <inkml:trace contextRef="#ctx0" brushRef="#br0" timeOffset="-64625.53">8890 15099 0,'0'0'15,"18"0"-15,-1 0 0,1-18 16,0 18-16,-18-17 0,17-1 15,1 0-15,-18-17 16,-18 17 0,1 18-1,-1 0-15,0 18 0,1 0 16,-36 52 0,53-52-16,17 17 15,1-17-15,0-1 16,17-17-16,0 0 0,36 0 15,-36-17-15,0-1 16,1 1-16,-19-1 0,1 0 16,0 1-16,-1-1 0,-17 0 15,0-17-15,0 17 0</inkml:trace>
  <inkml:trace contextRef="#ctx0" brushRef="#br0" timeOffset="-64417.97">9102 14482 0,'0'0'0,"0"35"0,17 18 15,1 0-15,-18 17 0,18 1 16,-1-1-16,1 54 16,0-1-16,-1-70 15,1 0-15,-1-18 0,1 1 16,0-19-16,-18 1 0,17 0 15,1-18-15</inkml:trace>
  <inkml:trace contextRef="#ctx0" brushRef="#br0" timeOffset="-64092.02">9613 14887 0,'-17'0'15,"-1"0"-15,0 18 16,-17 17-16,17-17 16,18-1-16,-17 1 15,17 0-15,17 17 0,1-17 16,17-1-16,-17 1 0,17-18 15,-17 18-15,17-1 16,-17-17-16,-1 18 0,-17-1 16,-17 19-1,-1-19-15,0 1 0,-17 0 16,18-1-16,-19 1 16,1-18-16,0 18 0,-1-18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27:15.67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1976 4533 0,'0'18'47,"0"-1"-31,0 1-16,0 0 15,17 17-15,-17 36 16,18-36-16,-18 106 16,17-70-16,1 17 15,0 106-15,-1-71 16,36 107-1,-35-107-15,0 0 0,-1 1 0,1 17 16,17 141-16,-35-141 16,18 159-1,-18-141-15,17 106 16,-17-142-16,0-17 0,0 0 16,0-18-16,0 88 15,-17-123-15,17 53 16,-18-71-16,18-17 15,-17 0-15</inkml:trace>
  <inkml:trace contextRef="#ctx0" brushRef="#br0" timeOffset="1529.56">1923 4551 0,'-18'0'0,"36"0"47,17 0-47,-17 0 16,70-18-16,-35 18 15,70 0-15,-52 0 16,70 0 0,-53 0-16,0 0 0,71 0 15,-71 0-15,0 0 16,1 0-16,-1 0 0,88 0 15,-70 0-15,70 0 16,-87 0-16,16 0 16,-16-17-16,-1 17 15,88 0 1,-17 0-16,-89 0 0,89 0 16,-106 0-16,18 0 15,-36 0-15,0 0 16,1 0-16,16 0 15,-34 0-15,17 0 16,1 0-16,-19-18 16,1 18-16,17-18 15,-17 18-15,17 0 16,0 0-16,1 0 16,-19 0-16,1 0 0,35 0 15,-36 0-15,1-17 16,0 17-16,-1 0 0,19 0 15,-19 0 1,1 0-16,0 0 16,17-18-16,-17 18 15,17 0 1,-18 0-16,19 0 16,-36-18-16,35 18 15,0 0 1,-17 0-16,0 0 15,34 0 1,-34 0-16,0 0 16,-1 0-16,1 0 0,0 0 0,-1 0 15,1 18 1,0-18 0,-1 0-16,1 0 15,-1 0 1,1 0-1,0 0 1,-1 0 0,1 0 31,-18 18-32,0-1-15,0 1 16,0 0-1,0 34 1,0-16-16,0-1 0,18 18 16,-18-18-16,0 18 0,17 53 15,-17-53-15,0 17 0,18-17 16,-18 18 0,0 17-16,0 71 0,0 17 15,0 106 1,0-87-1,0-90-15,18 89 16,-18-88-16,17-18 16,1 124-16,0-124 15,-1 89-15,-17-89 16,0 88-16,18-88 16,-18 71-1,17-88-15,-17-1 0,18 1 0,0 35 16,-18-53-1,17 0-15,-17-18 16,-17 0-16,-1-35 16,0 0-16</inkml:trace>
  <inkml:trace contextRef="#ctx0" brushRef="#br0" timeOffset="2152.27">2223 8202 0,'17'0'16,"1"-18"-16,52 18 15,-34 0-15,175-17 16,-105 17 0,0 0-16,159 0 15,-89 0-15,194-35 16,-176 17-16,177-17 16,-195 17-16,177-35 15,-194 35-15,17 18 0,124-17 16,-177-1-16,-17 18 15,-35 18-15,-18-18 0,17 35 16,-52-35 0</inkml:trace>
  <inkml:trace contextRef="#ctx0" brushRef="#br0" timeOffset="2886.53">1976 4463 0,'-18'0'15,"18"17"-15,18-17 16,52-35 0,-35 17-16,89-52 15,-71 35-15,0-18 16,0 17-16,-18 1 0,35-18 15,-52 53-15,-18-17 16</inkml:trace>
  <inkml:trace contextRef="#ctx0" brushRef="#br0" timeOffset="3609.4">2505 4163 0,'-18'0'16,"36"0"-1,-1 0 1,1 17-16,17-17 0,36 0 16,35 0-1,-53-17-15,17 17 16,89-18-16,35 18 16,-88 0-16,17 0 15,124-17 1,-106 17-16,142 0 15,-125 0-15,1 0 0,17-18 0,142 0 16,-159 1 0,123-1-16,-159 18 15,-17-18-15,53 18 16,-106 0-16,53 0 16,-71 0-16,-17 18 0,35 0 15,-36-18 1,-17 17-1</inkml:trace>
  <inkml:trace contextRef="#ctx0" brushRef="#br0" timeOffset="4215.97">5838 4039 0,'36'0'16,"-72"0"-16,107 0 0,-18 0 15,-18 0-15,53-17 16,-52 17-16,-1 0 16,36-18-1,-54 18-15,1 0 0,-1 0 16,1 0-16</inkml:trace>
  <inkml:trace contextRef="#ctx0" brushRef="#br0" timeOffset="4387.87">6350 3986 0,'0'18'16,"-53"0"0,18-1-16,-53 36 15,35-17-15,17-1 0,-52 35 16,53-34-16,-18 17 15,53-18-15,-18-18 16</inkml:trace>
  <inkml:trace contextRef="#ctx0" brushRef="#br0" timeOffset="5015.6">6315 4057 0,'0'0'0,"-18"0"0,18 18 31,0 17-15,0 0-16,0 0 0,0 71 15,0 18 1,0-54-16,0 1 16,0-1-16,18 160 15,-18-142-15,0 53 16,17-70-16,1 87 16,-18-87-16,0-1 15,18 177 1,-18-88-1,-18 53 1,18-159-16,-18 88 16,18-88-16,0 17 0,0 54 15,-17-54-15,17 1 16,0-18-16,0 0 0,0 0 16,0 0-16,0 35 15,0-53-15,17 36 16,-17-36-16,18 35 15,-18-34-15,0-1 16,18-17-16,-18 17 0,0 0 16,0 18-1,0-35-15,0 17 16,0-17-16,0 17 16,0-17-16,0-1 0,17-17 31</inkml:trace>
  <inkml:trace contextRef="#ctx0" brushRef="#br0" timeOffset="5227.25">6421 7497 0,'-36'35'15,"19"0"-15,-19 0 16,-17 36 0,18-18-16,-18 17 0,18-52 15,17 0-15,18 17 16,-17-35-16</inkml:trace>
  <inkml:trace contextRef="#ctx0" brushRef="#br0" timeOffset="8192.08">3722 8431 0,'0'18'16,"17"0"-1,19-1-15,17 1 16,-18 0-16,35 17 15,-34-17-15,-19-1 16,19 1-16,17-1 16,-18 1-16,0-18 15,-17 0-15</inkml:trace>
  <inkml:trace contextRef="#ctx0" brushRef="#br0" timeOffset="8386.08">4057 8361 0,'-35'35'16,"70"-70"-16,-88 88 0,0 0 15,18-18-15,-18 18 16,35-18-1,1 0-15,-36 36 16,35-36-16</inkml:trace>
  <inkml:trace contextRef="#ctx0" brushRef="#br0" timeOffset="24503.37">1923 9137 0,'-18'0'0,"0"-18"15,1 18-15,17-17 16,0-1-1,35 18 1,0 0-16,1-18 0,-1 18 16,0 0-16,-17 0 0,35 18 15,-53 0 1,0-1-16,0 1 16,-36 35-1,1 0-15,17-36 0,18 36 16,0-35-1,18 17-15,35 18 16,-18-35-16,36 17 16,-53-17-16,17 17 15,-18-17-15,-34-1 16,-18 19 0,-1-19-16,-17-17 0,18 18 15,-18-1-15,-35-17 16,53 18-16,-1-18 15</inkml:trace>
  <inkml:trace contextRef="#ctx0" brushRef="#br0" timeOffset="24960">2663 9137 0,'0'0'0,"-17"-18"0,-1 1 0,1-1 15,-36 0-15,17 1 16,1 17-16,0 17 16,0 1-16,-1 17 0,-17 54 15,36-37-15,17 37 16,0-54-16,35 35 15,0-52-15,53 0 32,-52-18-32,17-18 0,0 0 0,-1-17 15,-16 0-15,-36-36 16,0 36-16,-36-18 16,19 18-16,-1 17 15,1 1-15,-1 17 0,18-18 16,-18 71-1,18-18-15,0 0 16,0 18-16,0 0 0,18-17 16,0 16-16,-1-16 0,1 34 15,-1-34-15,19 34 16,-19-52 0,19 17-16,-19-35 15</inkml:trace>
  <inkml:trace contextRef="#ctx0" brushRef="#br0" timeOffset="25258.74">3052 9331 0,'0'18'0,"17"-18"15,18 35-15,-17-17 16,53 17 0,-36 0-16,0-17 0,0-1 15,18 19-15,-17-19 16,-1 19-16,-17-19 15</inkml:trace>
  <inkml:trace contextRef="#ctx0" brushRef="#br0" timeOffset="25419.65">3281 9384 0,'0'0'15,"-35"70"-15,17-34 0,-17-1 16,17 36-16,18-36 16,0-18-16,-18 19 0,36-1 15</inkml:trace>
  <inkml:trace contextRef="#ctx0" brushRef="#br0" timeOffset="26381.98">3669 9137 0,'18'0'32,"34"0"-32,-16 0 15,17 18 1,-36-18-16,-17 17 0,18-17 16,-18 18-16,0 0 0,-18 17 15,18-18-15,-17 1 16,-1 0-16,18-1 0,0 36 15,0-35 1,35 17-16,1-17 16,16 17-16,-34 0 15,0-17 1,-18 17-16,0-17 0,-36 0 16,1-1-1,0-17-15,17 18 16,-17-18-16,0 17 0,-1-17 15,19 0-15</inkml:trace>
  <inkml:trace contextRef="#ctx0" brushRef="#br0" timeOffset="26993.15">4339 9225 0,'0'-35'15,"-17"35"1,-19-18-16,19 18 16,-1 0-16,0 0 0,-17 18 15,0 0-15,17 17 16,18 0-16,0 18 15,18-18-15,17 18 16,0-35 0,36-1-16,-36-17 15,0 0-15,1 0 0,-1-17 16,-17-1-16,-1 1 16,1-36-16,-18 17 15,0 19-15,-35-54 16,17 54-16,0-1 0,1 0 15,-1 1 1,0 17-16,18 17 0,0 1 16,18 105-1,17-17 1,-17-53-16,17 88 16,-17-106-16,-18 1 15,35 34-15,-35-52 16,35 0-16</inkml:trace>
  <inkml:trace contextRef="#ctx0" brushRef="#br0" timeOffset="27366.34">4780 9349 0,'0'0'0,"0"17"16,35 19 0,1-19-16,34 18 15,-34-17-15,-1 0 16,0-1-16,36 19 16,-54-19-16,19 19 15,-19-19-15,-17 1 16</inkml:trace>
  <inkml:trace contextRef="#ctx0" brushRef="#br0" timeOffset="27582.61">5098 9260 0,'0'0'0,"-18"18"15,18 0-15,-18-1 16,1 19-16,-1-1 0,0 0 16,18 0-16,-17 1 0,17-1 15,-18 0-15,18 1 0,0-19 16,0 18-16,0-17 16,0 0-16,18-18 0,-18 17 15</inkml:trace>
  <inkml:trace contextRef="#ctx0" brushRef="#br0" timeOffset="28012.21">5398 9172 0,'17'-17'16,"1"-1"-16,-1 18 15,19-18-15,-1 1 0,18 17 16,-35 0 0,17 0-16,-35 17 15,17 1-15,-17 0 16,0-1-16,0 19 0,-17-19 0,17 36 15,0-35-15,35 35 16,0-36-16,1 1 16,17 17-1,-18-17-15,35 17 16,-34-35-16,-36 18 0,17-1 16,-34 1-16,-19 0 15,1-1-15,-18 1 0,-53 17 16,53-17-1,-35 17-15,53-35 16,0 18-16</inkml:trace>
  <inkml:trace contextRef="#ctx0" brushRef="#br0" timeOffset="33995.85">1217 10636 0,'18'0'16,"-18"18"-1,0 17-15,0 0 16,17 1-16,-17-1 0,0 71 15,0-53-15,18-18 16,-18 0-16,0 1 16,0-1-16,0-17 0,0-54 31,-18-52-15,18 53-16,0-71 15,0 53-15,0 0 0,18-35 16,0 53-16,-1 17 15,19 0-15,-19 1 0,36 17 16,-18 17 0,-17 1-16,0 53 15,-18-36-15,17 35 16,-17-34-16,-17 17 16,17 17-1,-18-35-15,18 18 0,18 0 16,-1-35-16,1-18 15</inkml:trace>
  <inkml:trace contextRef="#ctx0" brushRef="#br0" timeOffset="34273.86">1799 10830 0,'0'18'16,"0"0"-16,0-1 0,0 18 16,0 36-16,0-18 15,18 18 1,-18-36-16,17 18 15,1-36-15,0 1 16,-1-18-16,-17-18 16</inkml:trace>
  <inkml:trace contextRef="#ctx0" brushRef="#br0" timeOffset="34457.33">2064 10866 0,'-18'52'16,"18"-16"-16,0-1 0,0 53 16,0-52-16,0 16 15,18 19 1,-1-53-16,-17 17 0,18 0 16</inkml:trace>
  <inkml:trace contextRef="#ctx0" brushRef="#br0" timeOffset="34589.35">1887 11095 0,'0'0'16,"53"0"-16,-35 0 0,17 0 16,0-18-16,36 18 15,-53 0-15</inkml:trace>
  <inkml:trace contextRef="#ctx0" brushRef="#br0" timeOffset="35648.24">1799 10266 0,'-17'0'16,"-1"-18"-1,18 1 282,18 17-265,17 0-32,-18-18 15,1 18 1,0 0-16,-1 0 0,1-18 15,0 18-15</inkml:trace>
  <inkml:trace contextRef="#ctx0" brushRef="#br0" timeOffset="35870.56">1817 10213 0,'0'18'16,"-18"-1"-16,1 36 15,17 18 1,-18-54-16,18 54 16,18-53-16,-18-1 0,35 18 15,-18-35-15,36 18 16,-35-18-16,0 0 15</inkml:trace>
  <inkml:trace contextRef="#ctx0" brushRef="#br0" timeOffset="36159.71">1993 10407 0,'0'35'16,"0"-70"-16,0 88 0,18-35 16,17-1-16,-17-17 15,17 0-15,36-17 16,-18-1 0,-53-35-1,0 35-15,-18-35 16,18 36-16,-35-1 0,17 0 15,-17-17-15,-1 35 16,19-17 0</inkml:trace>
  <inkml:trace contextRef="#ctx0" brushRef="#br0" timeOffset="36483.38">2258 10142 0,'17'0'0,"1"-17"15,17-1 1,-17 18-16,17 0 0,1 0 16,-19 18-16,18-18 15,-35 17-15,18 1 16,-18 17-16,0 18 15,0-18-15,0 1 16,18 17-16,-18-18 16,17-17-16,-17-1 0,0 1 15,18 0-15,-36-18 32,1 0-17,-19 0 1,19 0-16,-1-18 0</inkml:trace>
  <inkml:trace contextRef="#ctx0" brushRef="#br0" timeOffset="36865.21">2081 10301 0,'0'-18'15,"0"36"-15,-17-36 0,-1 1 0,0 17 16,-17 0 0,18 17-16,-1-17 0,18 18 15,-35 17 1,35-17-16,0 0 0,0-1 15</inkml:trace>
  <inkml:trace contextRef="#ctx0" brushRef="#br0" timeOffset="37537.03">2558 10760 0,'-18'0'15,"36"0"-15,-1 0 16,54 0-1,-54 0-15,19 0 16,-19 0-16,19 0 0,-19 0 16</inkml:trace>
  <inkml:trace contextRef="#ctx0" brushRef="#br0" timeOffset="37677.26">2611 10936 0,'0'0'16,"35"18"-16,0-18 0,-17-18 16,17 18-1,0 0-15,-17 0 0,0-18 0,-1 18 16</inkml:trace>
  <inkml:trace contextRef="#ctx0" brushRef="#br0" timeOffset="38383.11">3175 10707 0,'-18'17'16,"36"-34"-16,-36 52 0,1 36 16,17-36-1,17 0-15,-17 0 0,18 1 16,-18 17-16,18-36 16,-18 1-16,0-36 15,0-52 1,0 17-1,0 0-15,0-35 16,0 35-16,17 18 0,19-54 16,-19 72-16,18-19 15,-17 36-15,0 0 16,-1 36-16,-17-1 0,18 18 16,-18 0-16,0 53 15,0-36-15,18 36 16,-18-71-16,0 1 15,17-1-15,1 18 16</inkml:trace>
  <inkml:trace contextRef="#ctx0" brushRef="#br0" timeOffset="38786.44">3598 10936 0,'-17'35'16,"17"-17"-16,0 17 15,0-17-15,0 17 0,17-17 0,-17 0 16,18-1-16,17 18 16,-17-35-1,0 0-15,-1-17 16,-17-1-1,0 1-15,0-1 16,18 18-16,-1 0 16,1 18-1,0-1-15,35 18 16,-36-17-16,19 0 16,-19-18-16,18 0 15,-35-18-15,0-35 16,-35 18-1,18 0-15,-36-36 16,35 36-16,0 17 0,1-17 16,-1-18-16</inkml:trace>
  <inkml:trace contextRef="#ctx0" brushRef="#br0" timeOffset="39078.5">3704 10248 0,'18'18'16,"-1"-18"0,19-18-16,34 1 0,-17-1 15,18 0 1</inkml:trace>
  <inkml:trace contextRef="#ctx0" brushRef="#br0" timeOffset="39223.7">3810 10283 0,'0'71'15,"0"-142"-15,18 160 0,-1-19 16,1-52-16,0 0 16,-18-1-16,17 1 0,1-1 0,-1 1 15,1-18 1</inkml:trace>
  <inkml:trace contextRef="#ctx0" brushRef="#br0" timeOffset="39478.68">3986 10389 0,'0'0'15,"0"53"-15,0-17 0,18-1 16,0-18-16,17-17 15,18 18-15,-35-18 16,-1-18 0,1 1-16,-1 17 0,-17-53 15,0 35-15,-17 1 0,-18-19 16,17 19-16,0-1 16,-17 18-16,17-18 15</inkml:trace>
  <inkml:trace contextRef="#ctx0" brushRef="#br0" timeOffset="39808.04">4145 10231 0,'35'-18'0,"1"0"16,-1 18-1,36-17-15,-54 17 16,18 17 0,-35 1-16,18 17 15,-18-17-15,0-1 16,18 36 0,-18-35-16,17 35 15,1-18-15,0 1 16,-18-19-16,0 1 0,17-1 15,-34-17 1,-19 0 0,19 0-16,-19 0 0,-16 0 15,34 0-15,0 0 16,1 0-16</inkml:trace>
  <inkml:trace contextRef="#ctx0" brushRef="#br0" timeOffset="40686.04">4692 10636 0,'18'0'0,"35"0"15,-36 0 1,36-17-16,-18 17 16,-17 0-16,17 0 15,-17 0-15,-36 0 16</inkml:trace>
  <inkml:trace contextRef="#ctx0" brushRef="#br0" timeOffset="40813.63">4657 10848 0,'53'0'16,"-106"0"-16,141 0 0,-53 0 0,0-18 15,36 1 1,-36-1-16,1 0 16</inkml:trace>
  <inkml:trace contextRef="#ctx0" brushRef="#br0" timeOffset="41213.2">5027 10460 0,'0'0'0,"18"0"15,52-35-15,-34 17 16,34 0-1,-52 1-15,-1 17 0,1 17 0,-18 19 16,-35 34 0,-1-35-16,-16 36 15,34-53-15,0 17 16,18-17-16,0 17 0,18-18 16,52 19-16,-17-36 15,-17 17-15,17 1 0,0 0 16,17 17-16,-35-17 15,-17 17 1,-36 0-16,-52 0 16,35-17-16,-18 0 15,0-1-15,0 1 0,0-18 0,-35 0 16,70 0 0,0 0-16,1 0 0,34-35 15</inkml:trace>
  <inkml:trace contextRef="#ctx0" brushRef="#br0" timeOffset="41654.37">5821 10513 0,'17'-53'15,"-34"106"-15,34-124 0,-17 54 0,-52-1 16,16 18-16,-34 35 16,17-17-16,18 17 15,17-17-15,0 17 16,1 0-16,17 1 0,17 17 16,1-36-16,35 18 15,-18-35-15,36-17 16,-36-1-16,0 1 15,-17-1-15,-1-17 0,1 17 16,-18 0-16,0-17 0,0-18 16,0 36-1,-18-1 1,1 0-16,-1 36 0,18 0 16,0 70-16,0-53 15,18 71-15,-1-53 16,1 0-16,0 35 15,-18-35-15,0-18 16,0 0-16,-18 18 16,0-35-16</inkml:trace>
  <inkml:trace contextRef="#ctx0" brushRef="#br0" timeOffset="42926.89">1640 12435 0,'18'142'15,"-18"-90"-15,0 1 0,0-17 16,0-1-16,0-17 15,18-18-15,-18-36 16,0-34 0,-18 17-16,0-53 15,18 35-15,0 19 0,-17-19 16,17 18-16,17 0 16,-17 18-16,18 17 0,17 1 15,-17-1-15,35 36 16,-35-1-16,-1 18 0,36 54 15,-35-19-15,-1 36 16,1-53 0,-18 0-16,18 35 15,-1-53-15,1 1 0,-18-19 16</inkml:trace>
  <inkml:trace contextRef="#ctx0" brushRef="#br0" timeOffset="43278.24">2364 12559 0,'-36'0'16,"72"0"-16,-142 0 15,88 18-15,-17-1 16,0 54-16,17-36 16,18 36-16,18-54 15,52 36-15,-35-35 16,54-1-1,-54-17-15,0 0 0,18 0 16,-35-17-16,-1-1 16,1 0-16</inkml:trace>
  <inkml:trace contextRef="#ctx0" brushRef="#br0" timeOffset="43582.57">2205 11889 0,'18'0'16,"17"0"0,-18 0-16,36 0 15,-17 0-15,-19 0 16,19-18-16,-19 18 16</inkml:trace>
  <inkml:trace contextRef="#ctx0" brushRef="#br0" timeOffset="43756.71">2275 11942 0,'18'52'16,"-36"-104"-16,36 140 0,0-71 0,-1 36 16,-17-35-16,18 17 15,0-17-15,-1-1 16,1-17-16,0 0 15,-1 0 1</inkml:trace>
  <inkml:trace contextRef="#ctx0" brushRef="#br0" timeOffset="43990.12">2505 12030 0,'-18'53'15,"36"-18"1,17-17-16,-17-18 0,35 17 16,-1-34-1,-34-1-15,0 0 16,-1 1-16,-17-1 16,-35-17-16,17 17 15,1 0-15,-18 1 16,-1-1-1</inkml:trace>
  <inkml:trace contextRef="#ctx0" brushRef="#br0" timeOffset="44312.57">2611 11853 0,'0'-17'0,"35"17"16,53-18-1,-53 0-15,18 18 16,-17 0-16,-19 0 16,1 18-1,-18 0-15,0 17 0,0 0 16,0 1-16,0-1 16,0 0-16,17 0 0,-17 18 15,18-35-15,-18 17 16,0-17-1,-18-18 1,-17-18 0,18 18-16,-19-17 15,19 17-15,-1 0 16</inkml:trace>
  <inkml:trace contextRef="#ctx0" brushRef="#br0" timeOffset="44896.73">3263 12259 0,'0'0'16,"18"0"0,-1 0-16,36-18 15,-17 18-15,34 0 16,-34 0-16,16-17 15,-34 34-15,0 1 16,-18 0 0</inkml:trace>
  <inkml:trace contextRef="#ctx0" brushRef="#br0" timeOffset="45036.57">3334 12471 0,'0'0'0,"35"0"15,0 0-15,-17 0 0,35 0 16,-18-18-16,-17 18 16,17-18-16</inkml:trace>
  <inkml:trace contextRef="#ctx0" brushRef="#br0" timeOffset="45831.47">4004 11959 0,'0'0'16,"-35"0"-16,35-17 0,0-1 15,35 0 1,0 18-16,-17 0 15,35 0 1,-18 18-16,-17 0 0,-1 34 16,1-34-16,0 53 15,-18-36-15,17 35 16,-17-17-16,36 18 16,-1-53-16,18 35 15,-36-18 1,1-18-16,0 1 0,-18 17 15,-53 18-15,18-35 16,-54 35 0,36-18-16,-17-35 0,17 18 15,18-1-15,-18-17 16,35 0-16,0-17 16,36 17-16</inkml:trace>
  <inkml:trace contextRef="#ctx0" brushRef="#br0" timeOffset="48121.74">6932 5874 0,'-18'0'16,"36"0"-16,0 0 15,-1 0-15,72 0 16,-54 0 0,177 0-1,-36 0-15,53-18 16,18 18-1,-106 0-15,141 0 16,-158 0-16,105 0 16,-123 0-16,35 0 15,-88-18 1,-18 18-16,-17 0 0,17 0 0,-17-17 16,0 17-16,-18-18 15,-18 18 1,0-17-1,18-1-15</inkml:trace>
  <inkml:trace contextRef="#ctx0" brushRef="#br0" timeOffset="48445.14">8872 5503 0,'18'0'16,"0"0"-16,17 18 15,0-18-15,18 18 0,0-1 16,88 1 0,-88 0-16,18-1 0,52 1 15,-70-1-15,18 1 16,-54 0-16,-17 17 15,0-17-15,-53 17 16,0 0-16,-35 18 16,35-18-16,-35 18 15,53-17 1,-53 34-16,52-35 16</inkml:trace>
  <inkml:trace contextRef="#ctx0" brushRef="#br0" timeOffset="63887.07">7426 6491 0,'0'-18'16,"0"1"-16,18-18 16,-18-18-16,0 35 15,-18 0-15,0-35 16,1 36-16,17-18 15,-36-1-15,19 19 0,-1 17 16,1 0 0,-1 17-16,18 71 15,0-35-15,0 71 16,18-54 0,-1-17-16,1 0 0,17 53 15,-17-71-15,17 36 16,-17-53-16,-18-1 15,0 1-15,-18-18 16</inkml:trace>
  <inkml:trace contextRef="#ctx0" brushRef="#br0" timeOffset="64036.65">7126 6703 0,'35'0'16,"18"0"-1,-17-18-15,-1 1 16,35-1-16,-34 18 16,-1 0-16</inkml:trace>
  <inkml:trace contextRef="#ctx0" brushRef="#br0" timeOffset="65770.17">7602 6068 0,'18'0'47,"0"0"-31,-1 0-16,1 0 0,0 0 15,-1 0-15,1 0 0,-1-18 16,19 18-1</inkml:trace>
  <inkml:trace contextRef="#ctx0" brushRef="#br0" timeOffset="65967.65">7602 6121 0,'0'17'0,"0"-34"0,0 52 16,0-17-16,0 17 0,18 0 16,-18-17-16,18-1 15,-18 1-15,17-18 16,19 18-16,-19-18 16,18 0-16,-17-18 15</inkml:trace>
  <inkml:trace contextRef="#ctx0" brushRef="#br0" timeOffset="66184.69">7814 6121 0,'0'17'16,"0"19"-1,0 17 1,0-36-16,0 1 0,18-1 16,-1 1-1,1-18 1</inkml:trace>
  <inkml:trace contextRef="#ctx0" brushRef="#br0" timeOffset="66488.71">7938 6050 0,'17'0'16,"1"0"-16,17 18 16,-17-18-16,-1 17 15,19 1 1,-19 0-16,-17 17 15,0-17-15,0 35 16,0-18-16,0-18 16,-17 1-16,17 0 15,0-1-15,-18 1 16,0-36 0,1 1-1,17-1 1,0 0-16,-18 18 15</inkml:trace>
  <inkml:trace contextRef="#ctx0" brushRef="#br0" timeOffset="66767.85">8220 6491 0,'0'0'15,"35"0"-15,0-18 16,1 1-16,-1 17 15,-18-18-15,1 18 16</inkml:trace>
  <inkml:trace contextRef="#ctx0" brushRef="#br0" timeOffset="66895.84">8255 6632 0,'18'0'0,"-36"0"0,71-17 15,-35 17-15,-1 0 0,18-18 16,-17 18 0</inkml:trace>
  <inkml:trace contextRef="#ctx0" brushRef="#br0" timeOffset="67379.65">8678 6244 0,'0'0'0,"0"-17"16,18 17-1,0 0 1,-1 0-16,1-18 0,35 36 16,-36-18-16,36 17 15,-53 1-15,18 17 16,-18-17-16,-18 17 16,18-17-1,0 17-15,-17-17 0,34 34 16,1-16-1,35-1 1,-18-17-16,-17-1 16,17 19-1,-17-19-15,-18 1 0,-18 17 16,-17-17-16,-36 17 16,18-17-16,18-1 15,-18 1-15,18-18 0,17 0 16,1 18-16,-1-18 0</inkml:trace>
  <inkml:trace contextRef="#ctx0" brushRef="#br0" timeOffset="70638.53">7567 7461 0,'0'-17'0,"-18"-1"16,1 18-16,-1-18 16,1 18-16,-1 0 15,-17 18 1,-1 17-16,19 1 0,17-19 15,0 36 1,35-18 0,-17-17-16,35 17 0,-36 1 15,18-19-15,1 18 16,-36-17-16,17 17 16,-34-17-16,-1-18 15,0 18-15,1-18 0,-18 0 16,17 0-16,-35 0 15,35 0-15,18-18 16,0 0-16</inkml:trace>
  <inkml:trace contextRef="#ctx0" brushRef="#br0" timeOffset="70899.49">7638 7161 0,'17'0'15,"1"0"-15,0-17 16,17-1-16,-18 18 15,19-18-15,-19 18 16</inkml:trace>
  <inkml:trace contextRef="#ctx0" brushRef="#br0" timeOffset="71049.52">7638 7197 0,'17'35'16,"-34"-70"-16,34 88 0,1-53 0,0 17 15,-18 1-15,17 0 0,1-1 16,-1 18-16,1-17 16,0 17-1,-18-17-15,17-18 0,1 0 0</inkml:trace>
  <inkml:trace contextRef="#ctx0" brushRef="#br0" timeOffset="71250.11">7885 7197 0,'0'35'0,"0"-17"16,0-1-16,0 1 0,17 17 15,-17-17-15,18 17 16,0-35-1,-1 18-15</inkml:trace>
  <inkml:trace contextRef="#ctx0" brushRef="#br0" timeOffset="71539.13">8008 7108 0,'0'0'0,"18"-17"0,-1 17 16,1 0 0,0 0-16,17 0 15,-17 17-15,-1 19 16,-17-19-16,0 19 16,0-19-16,0 19 15,0-19-15,0 1 0,0 0 16,0-1-1,-17-17-15,-1 18 16,0-18 0,1 0-16,-1-18 15</inkml:trace>
  <inkml:trace contextRef="#ctx0" brushRef="#br0" timeOffset="72334.39">8396 7444 0,'18'0'32,"-1"0"-32,19 0 0,17 0 15,-36 0-15,19 0 16,-19-18-16,1 18 16,-36 18-1</inkml:trace>
  <inkml:trace contextRef="#ctx0" brushRef="#br0" timeOffset="72462.27">8361 7620 0,'35'0'0,"-70"0"0,105 0 16,-17 0-16,-35-18 16,35 18-1,-35 0-15</inkml:trace>
  <inkml:trace contextRef="#ctx0" brushRef="#br0" timeOffset="72801.61">8978 7267 0,'0'18'31,"0"17"-31,0 0 0,0 54 16,0-36-1,0 35-15,18-35 16,-1 35-16,-17-53 16,18 36-16,-18-36 15,0-17-15,0-1 16</inkml:trace>
  <inkml:trace contextRef="#ctx0" brushRef="#br0" timeOffset="73785.61">7444 8537 0,'0'0'16,"0"71"-16,17-18 0,1 35 16,0-35-16,-1-18 15,36 89 1,-53-107-16,18 1 0,-18-1 16,-18-17-1,-17-35-15,17 18 16,-17-54-16,0 36 15,17-71 1,0 53-16,18-53 16,18 71-16,0 0 15,17 17-15,0 0 0,36 1 16,-36 17-16,18 53 16,-35-36-16,-1 54 15,-17-54-15,-17 1 16,-1 17-16,0-17 0,1-18 15,-36 35-15,35-35 16,-17 0-16,17 0 0,18-17 16,-17-19-16</inkml:trace>
  <inkml:trace contextRef="#ctx0" brushRef="#br0" timeOffset="74164.12">7796 8149 0,'0'-17'15,"18"17"-15,0 0 16,17-18-1,0 18-15,1 0 16,-1-18 0</inkml:trace>
  <inkml:trace contextRef="#ctx0" brushRef="#br0" timeOffset="74313.79">7832 8202 0,'0'35'15,"17"1"-15,-17-19 16,18 19-16,0-19 0,-1 18 16,1-17-1,0 0-15,-1-1 16,1-17-16</inkml:trace>
  <inkml:trace contextRef="#ctx0" brushRef="#br0" timeOffset="74487.25">8043 8237 0,'0'0'16,"-17"36"-16,17-19 0,17 1 0,1 0 16,-18-1-1,35 1-15,-17-18 16</inkml:trace>
  <inkml:trace contextRef="#ctx0" brushRef="#br0" timeOffset="74758.51">8132 8149 0,'17'0'0,"-34"0"0,34-17 15,1 17 1,-1 0-16,1 0 15,0 0-15,-18 17 16,17 1-16,-17-1 0,18 1 0,-18 0 16,35 17-16,-35 0 15,18-17-15,-18 0 0,0 17 16,0-18 0,0 19-16,-18-36 15,-17 0 1,17 0-16,-17-18 15,17 0 1</inkml:trace>
  <inkml:trace contextRef="#ctx0" brushRef="#br0" timeOffset="75021.18">8449 8502 0,'18'0'15,"-1"0"-15,1-18 16,17 18-1,-17-17-15,0 17 0,-1 0 16,-34 0 0</inkml:trace>
  <inkml:trace contextRef="#ctx0" brushRef="#br0" timeOffset="75137.68">8414 8661 0,'17'17'16,"-34"-34"-16,70 34 0,-36-17 15,1 0-15,17 0 0,1-17 16,-19 17-16</inkml:trace>
  <inkml:trace contextRef="#ctx0" brushRef="#br0" timeOffset="75514.25">9013 8449 0,'-35'0'15,"70"0"-15,-87 18 0,34 17 0,18-17 16,0 17-16,0 0 15,0 0-15,35 36 16,-17-53-16,35 17 16,-18-17-16,0-18 0,1 0 15,34-18 1,-35-17-16,-17 17 0,17-53 16,-35 36-16,-17-35 15,-1 17-15,-52-18 16,17 36-16,-36 0 15,36 35-15,1 0 16,-1 17-16</inkml:trace>
  <inkml:trace contextRef="#ctx0" brushRef="#br0" timeOffset="78435.47">7250 9578 0,'0'18'0,"0"-1"16,0 36-1,0 0-15,17 35 16,-17-52-16,18-1 16,-18 0-16,18 0 0,-18-17 0,17 17 15,-17 1 1</inkml:trace>
  <inkml:trace contextRef="#ctx0" brushRef="#br0" timeOffset="78731.4">7585 9790 0,'-36'53'16,"36"-18"-16,0 0 15,18 18-15,0-18 16,-1 1-16,19-19 0,34 1 15,-35-18 1,1 0-16,-19 0 0,19-18 16,-19-35-16,-17 18 15,-17 17-15,-1-17 0,0 0 16,-35 0 0,18 17-16,18 0 0,-19 1 15,19 17-15,-1 17 16</inkml:trace>
  <inkml:trace contextRef="#ctx0" brushRef="#br0" timeOffset="79341.65">8326 9525 0,'-36'-35'15,"72"70"-15,-89-70 0,35 17 16,-17 18-16,17 0 15,18 18-15,-18 35 16,18-18-16,0 53 16,18-35-16,17 35 15,-17-52-15,17 34 16,-35-35-16,18 1 16,-18-19-1,-35 1-15,17-18 16,-17-18-1,17 1-15,-17-1 0,17 0 16,18-17 0,18 17-16,35 1 15,-36 17-15,54 0 16,-36 0-16,18 0 16,-35 0-16,-1 0 15</inkml:trace>
  <inkml:trace contextRef="#ctx0" brushRef="#br0" timeOffset="79458.44">8449 9860 0,'18'0'15,"-1"0"-15,1 18 16,0-1 0</inkml:trace>
  <inkml:trace contextRef="#ctx0" brushRef="#br0" timeOffset="79565.45">8484 9737 0,'0'-18'16</inkml:trace>
  <inkml:trace contextRef="#ctx0" brushRef="#br0" timeOffset="79819.57">8590 9472 0,'0'71'15,"0"-142"-15,0 195 0,18-36 16,-18-35 0,17-18-16,-17 18 0,18-18 15,-18 0-15,18-17 16,-1 17-16,1-17 0,0-18 16</inkml:trace>
  <inkml:trace contextRef="#ctx0" brushRef="#br0" timeOffset="80014.59">8749 9754 0,'0'0'0,"18"0"16,-1 0-16,18 0 15,1-17-15,-19 17 16,1 0-16,0-18 0,-1 18 15,-34 0 1</inkml:trace>
  <inkml:trace contextRef="#ctx0" brushRef="#br0" timeOffset="80209.61">8819 9525 0,'18'88'16,"-36"-176"-16,36 229 0,-18-88 16,18-18-16,-18 18 0,0 0 15,17-18-15,-17 1 0,18 34 16,0-52 0,-1 0-16,-17-1 15</inkml:trace>
  <inkml:trace contextRef="#ctx0" brushRef="#br0" timeOffset="80559.54">8978 9878 0,'18'0'0,"-1"0"16,1 0-1,0-18-15,17 1 16,-35-1-16,18 0 0,-18 1 15,-18-1 1,0 18-16,1 0 16,-1 0-16,18 18 15,0 17-15,0 18 16,18-18 0,-1 0-16,19 1 15,-19-36-15,36 17 16,-35-17-16,0-17 15,-18-19-15,17 1 16,-17-18 0,0 36-16,0-19 15,18 36 1</inkml:trace>
  <inkml:trace contextRef="#ctx0" brushRef="#br0" timeOffset="80838.28">9437 9790 0,'-35'-18'16,"70"36"-16,-88-36 0,35 18 0,18 18 16,0-1-1,18 19-15,-18-19 16,18 1-16,-1-18 0,1 17 15,-1 19-15,1-19 16,-18 1 0,0 0-16,0-1 15,-18-17-15,1 18 16,-18-18-16,17 0 16,0 0-16,1 0 15</inkml:trace>
  <inkml:trace contextRef="#ctx0" brushRef="#br0" timeOffset="123542.05">10619 4639 0,'0'18'141,"0"-1"-126,0 1 1,0 0-16,0-1 16,0 1-16,0 0 0,0-1 15,0 1-15,0 17 0,17 0 16,-17 1-16,0-19 16,0 19-16,0-1 0,0 53 15,0-17-15,18 52 16,-18-52-1,18 17-15,-1 53 16,-17-71-16,35 54 16,-35-54-16,18 72 15,0-72-15,-18 1 0,17 52 16,-17-52 0,18 52-16,-18-70 15,18 53-15,-1-53 16,-17 35-1,0-53-15,18 1 0,-18 34 16,0-35 0,0 1-16</inkml:trace>
  <inkml:trace contextRef="#ctx0" brushRef="#br0" timeOffset="125109.86">10689 4727 0,'18'0'47,"-1"18"-32,1-18 1,0 0-16,17 18 16,-17-18-16,17 0 15,0 0-15,-17 0 0,70-18 16,-53 18-16,71-18 15,-53 18 1,71 0-16,-54 0 16,36 0-16,-36 0 15,36 0-15,-35 0 16,52 0-16,-70 0 16,71 0-16,-71 0 15,52 0 1,-52 0-16,53 18 15,-53-18-15,0 0 0,-18 0 16,18 0-16,35 0 16,-52 0-16,34-18 15,-34 18-15,16 0 16,-34 0-16,35 0 16,-35 0-16,17 0 15,-17 0 1,-1 0-1,1 0-15,0 0 16,-1 0 0,1 0-1,-18 18 17,17-18-1,1 0 0,0 0-15,-18 18-1,17-18 1,1 0 0,-18 17-16,-18-17 156</inkml:trace>
  <inkml:trace contextRef="#ctx0" brushRef="#br0" timeOffset="125605.1">13176 4763 0,'0'17'16,"0"1"-1,0-1-15,-17 19 16,17-19-16,0 36 16,17 0-16,-17-18 15,0 71 1,0-53-16,0 0 0,0 71 16,0-54-16,0 71 15,0-70-15,0 88 16,0-71-16,0 88 15,0-88-15,18-17 16,-18 17-16,18 0 16,-1 53-16,1-88 15,17 71-15,-17-71 16,-1 0-16,1 0 0,0-18 16,-1-18-16,-17 19 15,0-19-15,18 1 16,-36-18-16</inkml:trace>
  <inkml:trace contextRef="#ctx0" brushRef="#br0" timeOffset="126167.92">10936 6932 0,'0'0'0,"18"0"16,-1 0-16,19 0 0,17 0 15,0 0-15,35 0 0,88 18 16,-70-18-16,0 17 16,17-17-16,1 18 15,140 0-15,-123-18 16,1 17-16,104 1 15,-157-18-15,52 18 16,-106-18-16,18-18 16,-53 0-1,-18 18-15</inkml:trace>
  <inkml:trace contextRef="#ctx0" brushRef="#br0" timeOffset="127218.2">10707 4657 0,'-18'0'16,"1"17"-16,17-34 109,17-1-93,1 0 0,-1-35-1,1 36-15,17-1 0,18-52 16,-17 34-16,52-52 16,-35 53-16,-18-18 15,18 18-15,53-53 16,-53 35-16,52-53 15,-69 53-15,52-18 16,-53 36-16,-17 0 16,-1 17-16,-17 0 15,0 1-15</inkml:trace>
  <inkml:trace contextRef="#ctx0" brushRef="#br0" timeOffset="127741.05">11553 3722 0,'0'-18'0,"18"18"16,17 0 0,-17 0-16,53 0 15,-36 0-15,0 0 16,0 18-16,1-18 0,17 0 15,0 0-15,-1 17 0,19-17 16,17 0-16,-17 18 0,17-18 16,88 18-16,-87-18 15,87 17 1,-88 1-16,0-18 16,-17 0-16,17 18 0,-17-18 15,-1 0-15,1 0 0,52-18 16,-70 18-16,-18 0 15,1 0-15,-1-18 0,0 18 16,-17 0-16,17 0 0,18 0 16,-35 0-16,-1 0 15,1 0-15,0 18 16,-1-18 0,1 0-1,0 0-15</inkml:trace>
  <inkml:trace contextRef="#ctx0" brushRef="#br0" timeOffset="128014.08">14058 3810 0,'-17'0'16,"-19"0"-16,-17 53 16,36-18-16,-19 0 0,-52 89 15,35-36-15,0-17 16,1 17-16,16-18 0,-52 72 16,53-90-16,-36 54 15,36-70 1,-18 34-16,18-35 15,17 1-15,-17-19 0,17 1 16,-17 0-16</inkml:trace>
  <inkml:trace contextRef="#ctx0" brushRef="#br0" timeOffset="128918.51">13935 3845 0,'17'-35'16,"-34"70"-16,52-88 0,-17 36 15,-1 17 1,1 53-16,0 35 15,-18-35-15,0 88 16,0-53-16,17 0 16,-17 106-1,0-88-15,0 106 16,0-106-16,0-1 0,0 107 16,18-106-16,-18-18 15,17 18-15,1 88 16,-18-106-16,18-17 15,-1-1-15,1 1 0,0 35 16,-1-53-16,1 17 16,-18-35-16,18 18 15,-18-35-15,0 17 16,0-17-16,17-18 16,-17 18-16,0-36 31,18 18-16,-18-18-15,-18 1 16,1 34 0,-19 1-1,19-18-15,-1 18 16,-17-1-16,17 1 0,-35-1 16,-35 36-16,35-17 15,0 17-15,-106 35 16,89-18-16,-1-17 15,1 0-15,-54 53 16,18-35 0,71-36-16,18 0 0,-1-17 0,18-1 15</inkml:trace>
  <inkml:trace contextRef="#ctx0" brushRef="#br0" timeOffset="129756.05">11165 7479 0,'-17'-18'16,"34"1"0,1 17-1,0 0-15,17 0 0,-17 0 16,35 17-16,-1 19 16,-34-1-1,-18 18 1,-18-18-16,18 0 15,-35 36-15,18-18 16,17-36-16,17 19 0,1-1 16,17-17-16,-17-18 15,-1 17-15,1-17 0,0 18 16,-18 0 0,-53-1-1,35 1-15,-52-18 16,52 17-16,-17-17 15,17 0 1</inkml:trace>
  <inkml:trace contextRef="#ctx0" brushRef="#br0" timeOffset="130132.39">11606 7532 0,'0'-18'16,"18"1"-1,0 17-15,35-18 16,-36 18-16,1 0 15,35 0-15,-36 0 16,19 0 0,-36 18-16,17-1 15,-17 18-15,0-17 0,0 35 16,0-18-16,0 71 16,0-53-16,18 71 15,-18-107 1,18 18-16,-1-17 15,1 0-15,0-1 0</inkml:trace>
  <inkml:trace contextRef="#ctx0" brushRef="#br0" timeOffset="130299.97">11677 7814 0,'18'0'0,"-36"0"0,53-18 15,-17 18-15,17-17 0,0 17 16,54-18-16,-72 18 16,36 0-1,-18 0-15</inkml:trace>
  <inkml:trace contextRef="#ctx0" brushRef="#br0" timeOffset="130644.68">12206 7726 0,'18'17'0,"-1"1"16,19 17-1,-19-17-15,1 0 0,35 17 16,-35-35-16,17 35 15,-18-35 1</inkml:trace>
  <inkml:trace contextRef="#ctx0" brushRef="#br0" timeOffset="130810.97">12383 7743 0,'-53'53'16,"106"-106"-16,-142 142 0,72-54 0,-1 18 16,18-35-16,0-1 15,0 1-15,18-18 16,-1 0-16</inkml:trace>
  <inkml:trace contextRef="#ctx0" brushRef="#br0" timeOffset="131193.44">12594 7479 0,'0'0'0,"18"0"15,52 0 1,-34 0-1,-1 18-15,-17-1 16,-18 18-16,-18-17 16,0 17-16,18-17 15,-17 0-15,17 17 0,0-17 16,0-1-16,0 1 0,53 35 16,-36-53-16,1 35 15,17-35-15,-17 18 0,-1-1 16,1-17-16,-18 18 0,0 0 15,-18-1-15,-17 1 16,0-18-16,0 18 16,-18-18-1,17 17-15,1-17 16</inkml:trace>
  <inkml:trace contextRef="#ctx0" brushRef="#br0" timeOffset="131616.4">12947 7514 0,'18'0'16,"17"-17"-1,-17 17 1,17 0-16,0 0 16,0-18-16,-17 18 15,0 0 1,-18 18-1,0 17 1,0 0-16,0 36 16,-18-36-16,18 71 15,0-71 1,18 0-16,-18 18 0,17 0 16,-17-35-16,18-1 15,-18 1-15,0 0 16,0-36-1</inkml:trace>
  <inkml:trace contextRef="#ctx0" brushRef="#br0" timeOffset="131778.64">13000 7814 0,'18'-18'15,"-1"1"-15,36 17 16,-18-18-1,36 0-15,-36 18 16,0 0-16,1-17 16,-19 17-16</inkml:trace>
  <inkml:trace contextRef="#ctx0" brushRef="#br0" timeOffset="132284.68">13582 7567 0,'-18'0'15,"36"0"-15,-18 0 16,18 35 0,17 1-16,18-1 15,-18 0-15,0-17 0,1-1 16,17 36-1,-36-35-15,18 0 16,-52-18 0</inkml:trace>
  <inkml:trace contextRef="#ctx0" brushRef="#br0" timeOffset="132495.93">13829 7549 0,'0'0'16,"-35"36"-16,17-1 15,0 0-15,-17 18 16,17-18-16,-17 36 16,35-36-16,-17 18 15,17-35-15,17 0 16,1-1-1</inkml:trace>
  <inkml:trace contextRef="#ctx0" brushRef="#br0" timeOffset="132729.15">14076 7549 0,'17'0'0,"-17"18"16,0 35-16,0-18 15,0 36-15,0-36 16,18 36-16,0-36 16,-1 0-16,1-17 15,17 0 1</inkml:trace>
  <inkml:trace contextRef="#ctx0" brushRef="#br0" timeOffset="132989.67">14376 7796 0,'0'0'15,"0"36"-15,0-1 0,17 18 16,1-35-16,17 17 15,-17-18-15,17-17 16,-17 0-16,35 0 16,-36-17-1,19-18-15,-36-1 16,0-17 0,-36 0-16,19 18 15,-54-18-15,-17 53 16,0 35-1</inkml:trace>
  <inkml:trace contextRef="#ctx0" brushRef="#br0" timeOffset="134239.98">14076 8237 0,'17'18'16,"1"-18"-1,53 0 1,-36 0-16,0 0 16,18-18-16,-18 18 0,18-17 15,53 17-15,-53 0 16,35 0-16,-35 0 16,-18 0-1,1 0-15,-19 0 0,1 0 0,-36 0 31</inkml:trace>
  <inkml:trace contextRef="#ctx0" brushRef="#br0" timeOffset="135203.99">7267 10425 0,'0'0'15,"18"0"1,35 0-16,-18 0 16,0 0-16,18-18 0,0 18 15,71 0-15,-71 0 16,52 0 0,-69 0-16,-19 0 15</inkml:trace>
  <inkml:trace contextRef="#ctx0" brushRef="#br0" timeOffset="142115.67">11271 8308 0,'0'0'0,"18"0"47,35 0-47,-18 0 16,18 0-16,0 0 0,0 0 16,0 0-16,17 0 15,1 0-15,-18 0 16,0-18-16,35 18 0,-70 0 15</inkml:trace>
  <inkml:trace contextRef="#ctx0" brushRef="#br0" timeOffset="149169.15">8731 14411 0,'18'0'15,"-18"18"16,35 17-15,-17 18 0,-18-18-16,0 0 15,17 18-15,-17-17 16,0-19-16,-17 1 0,17-1 16,-18-34-1,18-18 1,0-1-16,0-52 15,0 53-15,35-53 16,-35 52 0,18 1-16,35-18 15,-35 36-15,-1-1 0,36 18 16,-35 0-16,-1 35 16,1 0-16,-18 54 15,0-54-15,18 53 16,-18-53-16,0 36 15,0-53-15,0-1 16,17 1-16,-17-1 16,18-17-16,0 0 15,-1-17-15</inkml:trace>
  <inkml:trace contextRef="#ctx0" brushRef="#br0" timeOffset="149389.44">9208 14499 0,'17'0'16,"18"0"0,18 0-16,-35-17 15,53 17-15,-54 0 16,1 0-16,-1 0 0,1 0 15,-18-18 1</inkml:trace>
  <inkml:trace contextRef="#ctx0" brushRef="#br0" timeOffset="149579.57">9349 14393 0,'0'0'0,"0"36"0,17 17 16,-17-18-16,0 18 0,18 35 15,0-53-15,-1 18 16,-17-35-16,18-1 16</inkml:trace>
  <inkml:trace contextRef="#ctx0" brushRef="#br0" timeOffset="149891.05">9525 14182 0,'0'0'0,"35"0"16,-17 0-16,17 0 15,18 0-15,-18 0 16,1 17-16,17 36 16,-36-35-16,1 52 15,-18-34-15,-18 17 0,1-18 16,-36 35-16,35-34 16,-17-1-16,17-17 15,18 17-15,18-35 16,-1 18-16,1-18 0,53 0 15,-54 0-15,36-18 32</inkml:trace>
  <inkml:trace contextRef="#ctx0" brushRef="#br0" timeOffset="150584.24">10054 14499 0,'18'88'16,"-36"-176"-16,53 229 0,-17-70 0,0-18 15,-1 88 1,1-88-16,0 0 0,-1 17 15,-17-52-15,0 0 16,0-1-16,0-34 16,0-1-16,-35-35 15,35 0-15,-18 18 0,1-18 16,17-53 0,0 35-16,17 19 0,1-19 15,0 18-15,-1 18 16,19 17-16,16 1 0,-34 17 15,0 17-15,-1 36 16,-17-18-16,0 1 16,-17 17-16,17-36 0,-36 18 15,1-17-15,18 0 16,-1-18-16,-17 0 0,17 0 16,0-18-16,1 18 0</inkml:trace>
  <inkml:trace contextRef="#ctx0" brushRef="#br0" timeOffset="151726.25">10654 14499 0,'18'0'0,"-1"0"15,18 0 1,-17 0-16,17 0 16,-17 0-16,17 0 15</inkml:trace>
  <inkml:trace contextRef="#ctx0" brushRef="#br0" timeOffset="152038.11">11289 14217 0,'0'-53'0,"0"106"0,-18-141 16,-17 52-16,17 19 15,-17-1-15,17 18 16,1 0-16,-18 18 16,17-1-16,0 19 0,1 52 15,17-35-15,0 17 0,17 54 16,1-71-1,0 0-15,17 0 0,18 17 16,-36-35-16,1-17 16,0 0-16</inkml:trace>
  <inkml:trace contextRef="#ctx0" brushRef="#br0" timeOffset="152188.71">11042 14552 0,'53'0'16,"-18"0"-16,53 0 16,-35 0-16,18 18 15,-54-18 1,-17 17-16</inkml:trace>
  <inkml:trace contextRef="#ctx0" brushRef="#br0" timeOffset="152585.64">8837 15169 0,'53'0'0,"-106"0"0,159 0 15,53 0-15,-53 0 16,35-17-16,17-1 15,1 18-15,18-17 0,17-1 16,0 18-16,0-18 0,0 18 16,158-17-16,-193 17 15,53 17 1,-124-17-16,0 18 16,-70-18-16,-36 18 0,1-1 15</inkml:trace>
  <inkml:trace contextRef="#ctx0" brushRef="#br0" timeOffset="152910.5">10372 15293 0,'-36'18'16,"72"-36"-16,-89 53 0,35-17 16,53 17-16,-17 0 15,17-17-15,18 0 0,18 35 16,-18-36-16,-18 1 16,-17 0-16,-1-18 15,-17 35-15,-17-35 16,-19 17-16,-17 1 0,1-18 15,-1 0-15,17 0 0,-17 0 16,36 0-16,-1-18 16,0 18-16,54-52 0</inkml:trace>
  <inkml:trace contextRef="#ctx0" brushRef="#br0" timeOffset="153233.81">11889 15064 0,'0'0'0,"17"0"15,36 17 1,0 1 0,18-18-16,-54 0 0,36 0 15,-35 0-15,-1-18 16</inkml:trace>
  <inkml:trace contextRef="#ctx0" brushRef="#br0" timeOffset="153411.27">12047 14975 0,'0'0'16,"0"106"-16,18-53 0,-18 0 15,35 71-15,-17-72 16,0-16-16,17 34 16,0-70-16,-17 18 15</inkml:trace>
  <inkml:trace contextRef="#ctx0" brushRef="#br0" timeOffset="153595.47">12488 14940 0,'0'141'16,"0"-282"-16,0 353 0,-17-106 16,-1-53-16,0 35 15,1-53-15</inkml:trace>
  <inkml:trace contextRef="#ctx0" brushRef="#br0" timeOffset="154150.46">10389 15346 0,'-17'0'15,"34"0"48,19-18-48,-1 18-15,18-35 0,-18 35 16,0 0 0,-17 0-16</inkml:trace>
  <inkml:trace contextRef="#ctx0" brushRef="#br0" timeOffset="156603.73">8784 16316 0,'18'0'62,"17"35"-62,-17-17 16,17 0-16,-35-1 15,18 1-15,-18 17 16,0-17-16,-18 35 16,0-36-16,1 36 15,17-35-15,0-1 0,17-17 16,1 36-16,0-19 15,35 1-15,-53 0 16,17-1 0,-17 1-16,-17 0 15,-1-1-15,-35-17 16,35 0-16,-35 0 16,36-17-16,-1-1 15,36 0 1</inkml:trace>
  <inkml:trace contextRef="#ctx0" brushRef="#br0" timeOffset="156989.4">9349 16334 0,'0'0'15,"-36"-18"-15,19 18 0,-36 35 16,35-17-16,1 35 31,-1-18-31,18 0 0,0-17 0,0 35 16,18-35-16,-1-18 16,36 0-1,-35 0-15,-1-18 16,19-35-1,-36 18 1,0-1-16,0 19 0,0 34 16,0 19-1,0-1 1,0 18-16,0-18 0,0 18 16,0-18-16,17 18 0,1 0 15,0-17-15,17-1 16,-18-35-16</inkml:trace>
  <inkml:trace contextRef="#ctx0" brushRef="#br0" timeOffset="158088.57">9737 16651 0,'-18'0'15,"0"0"17,36 0 14,0 0-30,17 0-16,0 0 16,36 0-16,-36-18 15,18 18-15,-18-17 16,1 17 0,-19 0-16</inkml:trace>
  <inkml:trace contextRef="#ctx0" brushRef="#br0" timeOffset="158316.41">9878 16510 0,'0'35'15,"0"1"-15,0 16 16,0-16-16,17-1 16,1 0-16,0 1 15,-1-36-15,1 17 16,0-17-16,-1 0 16</inkml:trace>
  <inkml:trace contextRef="#ctx0" brushRef="#br0" timeOffset="158778.13">10442 16528 0,'0'0'0,"0"-18"16,-17 18 0,-1 0-16,0 18 15,1 17-15,17 0 16,0 0-16,17 36 15,-17-36-15,53 18 16,-35-35-16,17-18 0,18 18 16,-18-18-1,1-36-15,-19 1 16,1-36-16,-18 36 16,0 0-16,-18-53 15,-35 17 1,36 53-16,-19 1 0,19-1 15,-36 18-15,35 18 16,1 17-16,17-17 16,0-1-16</inkml:trace>
  <inkml:trace contextRef="#ctx0" brushRef="#br0" timeOffset="159212.18">10954 16651 0,'17'0'16,"1"0"0,0-18-16,35 18 15,-18 0-15,18 0 16,-36 0-16,36 0 16,-35 18-16,0-18 15</inkml:trace>
  <inkml:trace contextRef="#ctx0" brushRef="#br0" timeOffset="160018.45">11377 16387 0,'18'0'15,"35"17"1,-18-17-16,35 18 16,-52-18-16,35 35 15,-53-17-15,0 17 16,-18-17-16,1-1 15,-1 1-15,0 0 16,18 17-16,0 0 16,18-17-16,17 17 15,-17-17-15,17 17 16,-17-17-16,-18-1 16,0 1-16,-35 0 15,17-18 1,-53 0-16,36 17 15,-18-17-15,-17 0 16,34 0-16,19 0 0</inkml:trace>
  <inkml:trace contextRef="#ctx0" brushRef="#br0" timeOffset="162599.13">8678 17180 0,'0'0'16,"18"0"-1,53 18 1,-36-18-16,71 18 16,-53-1-16,88-17 15,-53 0-15,0 0 16,0 0-16,18 0 16,123-17-16,-123 17 15,282 0 1,-123 0-1,-18 17-15,-141 1 16,105-1-16,-122 1 16,16 0-16,-16-18 15,-1 0-15,-18 0 0,1 0 0,52-18 16,-87 18-16,17-18 16,-36 18-1,-34 0 1</inkml:trace>
  <inkml:trace contextRef="#ctx0" brushRef="#br0" timeOffset="163009.52">10654 17533 0,'18'18'16,"-18"35"-1,17-18-15,1 35 16,-18-34-16,17-19 15,-17 19-15,36-19 16</inkml:trace>
  <inkml:trace contextRef="#ctx0" brushRef="#br0" timeOffset="163499.53">12136 17216 0,'0'0'16,"35"0"-16,-18-18 0,36 18 16,-17 0-16,34-18 15,-34 18-15,-1 0 16,-18-17-16,1 17 15,0 0-15,-18-18 16</inkml:trace>
  <inkml:trace contextRef="#ctx0" brushRef="#br0" timeOffset="163688.37">12365 17074 0,'0'53'16,"0"-106"-16,0 142 0,0-54 0,0-17 16,0 17-16,0-18 0,18 19 15,-1-36 1</inkml:trace>
  <inkml:trace contextRef="#ctx0" brushRef="#br0" timeOffset="163894.71">12700 16880 0,'0'142'0,"0"-284"0,0 354 16,18-159-16,17 35 15,-17-70-15,-18 17 0,17-35 16,1 18 0</inkml:trace>
  <inkml:trace contextRef="#ctx0" brushRef="#br0" timeOffset="164694.46">13035 16951 0,'18'0'16,"17"0"0,0 0-16,1 0 0,34-18 15,-35 18 1,-17-17-16,17-1 16</inkml:trace>
  <inkml:trace contextRef="#ctx0" brushRef="#br0" timeOffset="164823.29">13159 17092 0,'17'18'0,"19"-18"15,16 0-15,-16-18 16,34-17 0,-52 17-16</inkml:trace>
  <inkml:trace contextRef="#ctx0" brushRef="#br0" timeOffset="165229.68">13617 16633 0,'0'0'0,"18"0"0,17 0 0,-17 18 15,52 0-15,-17-1 16,-17-17-16,-19 18 16,1 0-16,-36 17 15,1-17 1,-1 17-16,-17 18 16,17-36-16,18 72 15,18-72-15,17 19 16,-17-19-16,17 18 15,-18-17-15,1 0 0,0 17 16,-18-17 0,-18 17-16,-17-17 15,17-18-15,-17 17 0,0-17 16,-36 18-16,53-18 16,-34 0-1,69 0 1</inkml:trace>
  <inkml:trace contextRef="#ctx0" brushRef="#br0" timeOffset="165589.81">14023 16686 0,'35'0'16,"-17"0"-16,35-17 16,0 17-1,53-36 1,-36 19-16,-17 17 16,-35 0-16,-1 17 15,-17 19-15,0-19 16,0 1-16,0 17 15,-17 36-15,17-18 16,0 35 0,0-35-16,0-18 0,17 18 0,-17 0 15,18-35-15,-18-1 16,18 1 0,-18-36-1</inkml:trace>
  <inkml:trace contextRef="#ctx0" brushRef="#br0" timeOffset="165756.57">14235 17022 0,'0'0'0,"70"-18"16,-17 0-1,0 1-15,18-1 16,-1 0-16,71-35 0,-88 36 15,-18-1-15,-17 1 16</inkml:trace>
  <inkml:trace contextRef="#ctx0" brushRef="#br0" timeOffset="176123.25">11148 9631 0,'0'17'31,"0"19"-31,0 17 0,0 0 15,17 35-15,1-53 16,-18 0-16,0 1 16,0-19-16,0 1 0,0-36 31,-18-52-31,18 17 16,-17 0-16,17 0 15,0 0-15,17 0 0,1 0 0,-18 18 16,18-18-16,17 0 15,-17 35-15,17 18 16,-17 0-16,17 0 16,-18 36-16,1-19 0,-18 54 15,18-18 1,-18 35-16,0-53 16,0 1-16,0-1 15,0 0-15,0-17 0,0 35 16,17-36-16,1-17 15</inkml:trace>
  <inkml:trace contextRef="#ctx0" brushRef="#br0" timeOffset="176374.19">11642 9684 0,'0'35'15,"0"-70"-15,0 105 0,17-52 0,-17 53 16,0-36 0,18 18-16,-18-18 15,0-17-15,18 17 16,-18-17-16,17-18 15</inkml:trace>
  <inkml:trace contextRef="#ctx0" brushRef="#br0" timeOffset="176562.74">11818 9825 0,'0'70'15,"0"-140"-15,-18 176 0,36-36 16,-18-34-16,18 34 16,-18-52-16,35 17 15,-17-17-15,-18-1 0,17-17 16</inkml:trace>
  <inkml:trace contextRef="#ctx0" brushRef="#br0" timeOffset="176712.9">11712 9948 0,'36'0'0,"-19"0"16,1 0-16,-1-17 0,36 17 16,-35 0-1</inkml:trace>
  <inkml:trace contextRef="#ctx0" brushRef="#br0" timeOffset="177035.77">11818 9225 0,'0'-17'15,"18"17"-15,-1 0 16,19 0-16,17 0 15,-36 0-15,1 0 16,-1 0-16,1 0 0</inkml:trace>
  <inkml:trace contextRef="#ctx0" brushRef="#br0" timeOffset="177201.89">11853 9296 0,'18'70'16,"-18"-34"-16,18-1 0,17 18 16,-17-36-16,17 19 15,-18-19-15,19-17 16,-19 0-16,1 0 16,-18-17-16</inkml:trace>
  <inkml:trace contextRef="#ctx0" brushRef="#br0" timeOffset="177379.95">12100 9331 0,'0'53'16,"0"-106"-16,0 124 0,0-54 15,18 18 1,17-17-16,-17-18 0,17-18 31</inkml:trace>
  <inkml:trace contextRef="#ctx0" brushRef="#br0" timeOffset="177657.68">12259 9172 0,'35'-17'15,"-17"17"-15,17 0 16,1 0-16,-19 0 0,1 17 16,-1 1-1,-17 0-15,18-1 0,-18 18 16,0-17-16,18 17 0,-18-17 16,0 35-16,0-35 15,0-1-15,-18-17 0,18 18 16,-18-18-16,18 17 0,-17-17 15,-1 0 1,1 0 0,17-17-16</inkml:trace>
  <inkml:trace contextRef="#ctx0" brushRef="#br0" timeOffset="177892.64">12577 9648 0,'35'0'0,"-70"0"0,105 0 16,-52 0-16,17 0 15,-17 0-15,-18 18 16</inkml:trace>
  <inkml:trace contextRef="#ctx0" brushRef="#br0" timeOffset="177992.64">12524 9843 0,'0'0'15,"17"17"-15,36-17 16,-35 0-16,-1-17 15</inkml:trace>
  <inkml:trace contextRef="#ctx0" brushRef="#br0" timeOffset="178619.68">12982 9666 0,'0'0'0,"-17"71"0,17-36 16,0 0-16,0 18 15,0-18-15,17 1 16,1-54 0,-18-35-1,0 18-15,18 0 16,-18-36-1,0 36-15,17-1 0,1-16 16,-1 16-16,1 36 16,0-17-16,17 34 15,-17-17-15,-1 36 0,1 34 16,-18-35-16,0 54 16,0-54-16,18 0 15,-18 18 1,0-35-16,17 17 15,1-35-15</inkml:trace>
  <inkml:trace contextRef="#ctx0" brushRef="#br0" timeOffset="179165.27">13406 9825 0,'0'18'16,"0"-1"-16,0 36 0,0-18 16,0 36-16,0-53 15,35 34 1,-18-34-16,19-18 16,-19 0-16,1 0 15,0-18-15,-1-17 16,-17 18-16,0-19 0,0 19 15,0-1 1,-17 0-16,17 36 16,17 0-16,1 17 15,0-17-15,17 17 16,0-35-16,0 17 16,1-17-1,-19-17-15,-17-1 16,0 1-16,-35-1 15,17 0-15,18 1 16,-17-1-16,-1-17 0,1-1 16,-1 19-16,18-18 15</inkml:trace>
  <inkml:trace contextRef="#ctx0" brushRef="#br0" timeOffset="179403.65">13617 9260 0,'0'-17'15,"18"-1"-15,17 18 16,-17-17-16,17 17 15,-17 0-15,17 0 16</inkml:trace>
  <inkml:trace contextRef="#ctx0" brushRef="#br0" timeOffset="179560.33">13635 9349 0,'0'70'0,"0"-140"0,18 175 15,-1-87-15,1 0 16,-1-1-16,1 1 0,17 0 16,-17-1-16,17-17 15,-17 0 1,-18-17-16</inkml:trace>
  <inkml:trace contextRef="#ctx0" brushRef="#br0" timeOffset="179741.78">13864 9366 0,'0'53'16,"0"-35"-16,0 17 0,0-17 16,0-1-16,18 19 15,-1-19-15,1-17 16</inkml:trace>
  <inkml:trace contextRef="#ctx0" brushRef="#br0" timeOffset="180060.56">14023 9225 0,'0'0'15,"18"0"-15,-1 0 0,1 0 16,-1-17-16,1 17 0,17 0 16,-17 17-1,0 18 1,-18-17-16,0 17 0,17 18 16,-17-17-16,0 16 15,0-16-15,0-1 16,0-17-16,0-1 15,-17-34 17,-1-1-17,0 0-15</inkml:trace>
  <inkml:trace contextRef="#ctx0" brushRef="#br0" timeOffset="180310.65">14340 9701 0,'36'18'0,"-19"-18"16,1 0-1,0 0-15,-1 0 0</inkml:trace>
  <inkml:trace contextRef="#ctx0" brushRef="#br0" timeOffset="180434.05">14358 9825 0,'0'-53'0,"0"106"0,0-35 16,35-18-16,1 0 16,-19 0-16,1 0 15,17 0-15,18-18 16,-35 18-16</inkml:trace>
  <inkml:trace contextRef="#ctx0" brushRef="#br0" timeOffset="180833.82">14640 9490 0,'0'0'0,"36"-18"15,-1 18-15,0 0 16,0 0-16,-17 0 0,17 0 15,-35 18-15,18-1 0,-18 19 16,0-1-16,-35 18 16,35-18-16,-18 0 15,18 1 1,0-19-16,18 1 16,17 17-16,-17-35 15,-1 18-15,1 0 0,0-18 16,-1 35-1,-17-18-15,0 1 16,-17 0-16,-19 17 16,1-35-16,-18 18 15,35-1-15,-17-17 16,53 0 0,-1-17-1</inkml:trace>
  <inkml:trace contextRef="#ctx0" brushRef="#br0" timeOffset="181184.25">15099 9507 0,'0'0'0,"35"0"0,-17 0 16,-1 0-16,19 0 16,-19 0-16,1 0 15,0 0-15,-1 0 16,-17 36 0,0-1-1,0 18-15,0-18 16,0 0-16,0 1 15,0-1-15,0 0 0,0 1 16,0-1-16,0-18 0,18 1 16,-18 17-16,18-17 0,-1 0 15,-17-1 1</inkml:trace>
  <inkml:trace contextRef="#ctx0" brushRef="#br0" timeOffset="181346.21">15240 9807 0,'88'0'16,"-176"0"-16,211-17 16,-34-1-16,-72 18 15,19 0-15</inkml:trace>
  <inkml:trace contextRef="#ctx0" brushRef="#br0" timeOffset="182635.38">11165 10866 0,'0'17'16,"18"36"-16,-18-35 15,18 35-15,-1-18 0,19 71 16,-19-71-16,19 53 15,-36-52-15,17 16 16,-17-34 0,-17-36-1,-1-34 1,0 16-16,18 1 16,0 0-16,-17-18 15,17-35-15,17 35 0,-17 17 16,18-17-16,0 18 15,-1 18-15,1-19 0,-1 19 16,1 17-16,17 0 16,-17 0-16,0 0 0,35 53 15,-36-18-15,1 0 16,-18 18-16,17 0 0,1 0 16,0 35-16,-18-35 15,17 18 1,-17-36-16,0-18 0,18 19 15,-18-19-15,18-17 16</inkml:trace>
  <inkml:trace contextRef="#ctx0" brushRef="#br0" timeOffset="183141.4">11924 11307 0,'-18'-18'16,"-17"18"-16,17 0 15,-17 0-15,17 18 16,1-1-16,-1 1 0,1 35 16,17-36-1,0 19-15,17-1 16,1-17-16,35 17 16,-18-35-16,0 17 0,1-17 15,-19 0-15,18-17 0,-17 17 16,0-18-16,-1 1 15,-17-1 1</inkml:trace>
  <inkml:trace contextRef="#ctx0" brushRef="#br0" timeOffset="183574.85">11889 10601 0,'0'0'15,"17"0"1,19 0-16,-1-18 16,18 18-1,-18 0-15,-17-17 16,-1 17-16,1 0 0,-36 17 16</inkml:trace>
  <inkml:trace contextRef="#ctx0" brushRef="#br0" timeOffset="183759.23">11959 10707 0,'18'53'16,"-36"-106"-16,36 141 0,-18-70 0,0 17 16,0-17-16,17-1 15,-17 1-15,18-1 0,0-17 16,-1 0-16,36 0 15,-35 0-15,-18-17 16</inkml:trace>
  <inkml:trace contextRef="#ctx0" brushRef="#br0" timeOffset="184009.22">12259 10636 0,'-18'18'15,"18"17"-15,0 0 16,18 18-16,0-35 16,-1 17-16,-17-17 15,18 0-15,-18-1 16,18-17-1,-1-17 1</inkml:trace>
  <inkml:trace contextRef="#ctx0" brushRef="#br0" timeOffset="184320.8">12400 10566 0,'0'0'0,"35"0"16,-17-18 0,0 18-16,-1 0 0,1 0 15,35 18-15,-35-18 16,17 35 0,-35-17-16,17-1 0,-17 19 15,0-19-15,18 36 16,-18-35-16,-18 17 15,1-17-15,-18 17 16,17-17-16,0-18 16,1 0-1</inkml:trace>
  <inkml:trace contextRef="#ctx0" brushRef="#br0" timeOffset="184698.53">12788 11042 0,'0'0'0,"18"0"16,17 18-16,0-18 16,36 0-1,-53 0-15,17 0 0,-17 0 0,17 17 16</inkml:trace>
  <inkml:trace contextRef="#ctx0" brushRef="#br0" timeOffset="184832.3">12841 11201 0,'0'0'0,"18"17"15,17-17-15,18 0 16,-35 0-16,17 0 16,-17 0-16,-1 0 0</inkml:trace>
  <inkml:trace contextRef="#ctx0" brushRef="#br0" timeOffset="185365.98">13441 10901 0,'0'35'16,"0"36"-1,0-36-15,17 53 16,1-53-16,-18 1 0,18 34 16,-18-34-16,35-1 15,-35-18 1,18 1-16</inkml:trace>
  <inkml:trace contextRef="#ctx0" brushRef="#br0" timeOffset="185667.16">13741 11165 0,'0'0'15,"0"53"-15,0-35 0,17 35 16,1-18-16,35 0 16,-35-17-16,70 0 15,-53-18-15,36-18 16,-36 0-16,18-34 16,-36 16-16,-17-17 15,-17 18 1,-54 0-1,-17 0-15,-18 17 16,53 18-16,0 0 0,18 18 16,17-1-16,-17 1 0,18-1 15</inkml:trace>
  <inkml:trace contextRef="#ctx0" brushRef="#br0" timeOffset="188214.35">11342 11889 0,'17'0'47,"1"0"-32,0 0-15,70 0 16,-35 0-16,17 0 0,89 0 16,-35 0-16,123-18 15,-89 18-15,1-18 16,194 18-16,-177 0 15,177 0 1,-159-17-16,-18 17 16,18 0-16,-35 0 0,141 0 15,-176 17-15,-1-17 0,-52 18 16,-1 0-16,-52 17 0,-1-17 16,-34-1-16,-19 1 15,1-1-15</inkml:trace>
  <inkml:trace contextRef="#ctx0" brushRef="#br0" timeOffset="192735.07">12735 3034 0,'-17'0'0,"17"18"16,-18-1-1,18 18 1,0 1-16,0 17 0,-18 35 16,18-35-1,0 0-15,-17 0 0,17-18 16,0 35-16,0-34 16,0-19-16,0 1 15,0 0-15,0-36 16</inkml:trace>
  <inkml:trace contextRef="#ctx0" brushRef="#br0" timeOffset="192967.55">12524 3387 0,'-18'17'16,"36"-34"-16,-54 70 0,36-36 0,0 36 15,0-35-15,18 35 16,0-36 0,52-17-16,-35 0 15,18-17-15,36-1 16,-54 0-16,0 1 0,36-1 16,-54 1-16,1 17 15,0-18-15</inkml:trace>
  <inkml:trace contextRef="#ctx0" brushRef="#br0" timeOffset="195126.09">13141 2540 0,'0'-18'16,"-18"-17"0,1 17-1,-19 1-15,19-1 16,-1 18-16,-35-17 16,18 17-16,-36 35 15,54-18-15,-36 19 16,53-1-16,0 0 15,0 1-15,0-1 0,35 18 16,0-18-16,18 0 16,-17-17-16,-1 0 15,35-18-15,-34-18 16,-1-17 0,-17 17-16,-1-17 0,-17-18 15,0 18-15,0-1 16,-17 1-16,17 0 0,-18-18 15,18 35-15,0 1 16,-18 17-16,18 17 16,18 54-1,-18-18-15,18 17 16,17 18 0,-17-52-16,-1-19 15,1 19-15,17-19 0,0 19 16,-17-19-1,0-17-15</inkml:trace>
  <inkml:trace contextRef="#ctx0" brushRef="#br0" timeOffset="195571.57">13423 2170 0,'18'0'0,"-18"17"16,17-17-1,36 0 1,-35 0-16,17 0 0,1-17 16,-19 17-16,1-18 0,17 18 15,-52 0 1,-1 0 0</inkml:trace>
  <inkml:trace contextRef="#ctx0" brushRef="#br0" timeOffset="195781.18">13494 2152 0,'-18'35'16,"18"-17"-16,0 0 0,-18 34 16,18-34-16,0 17 15,0-17-15,18 17 0,17 1 16,1-19-16,-19-17 15,1 0-15,17 18 16,-17-18-16,0 0 16,-1-18-16</inkml:trace>
  <inkml:trace contextRef="#ctx0" brushRef="#br0" timeOffset="196015.63">13723 2205 0,'-18'0'15,"18"18"1,18 17 0,-18-18-16,18 36 15,-18-35 1,0 0-16,0-1 0,17 1 0,-17 0 15,0-1-15</inkml:trace>
  <inkml:trace contextRef="#ctx0" brushRef="#br0" timeOffset="196394.94">13811 2134 0,'0'-17'16,"0"34"-16,18-34 0,0 17 16,-1 0-16,18 17 15,-17-17 1,17 18-16,-17-18 0,17 0 16,-17 0-16,0 0 15,-1 18-15,1-18 16,-18 17-1,0 1-15,0 17 16,0-17-16,17-1 0,-17 19 16,18-1-16,-18 0 15,18 1 1,-1-19-16,-17 1 16,0-1-16,0 1 15,-35-18 1,17 0-16,-17 0 0,18 0 15,-36 18 1,17-1-16,19 1 0,-1 0 16</inkml:trace>
  <inkml:trace contextRef="#ctx0" brushRef="#br0" timeOffset="199196.96">15258 5539 0,'-18'0'16,"0"0"0,36 0-16,53-18 15,-1 18 1,18-18-16,18 1 0,18-1 16,193 0-16,-140 1 15,193 17-15,-194 0 16,195 0-1,-213 17-15,1-17 0,88 18 16,-141-18-16,70 0 16,-105-18-16,-18 1 15,-18 17-15,-17-18 0,-1 1 16,1 17-16,-36-36 16</inkml:trace>
  <inkml:trace contextRef="#ctx0" brushRef="#br0" timeOffset="199490.68">17921 5151 0,'18'0'0,"17"0"16,0 17-1,18 1-15,0-1 0,0 1 16,71 35-16,-54-18 16,-17-17-16,0 0 0,0-1 15,-18 1-15,0 0 0,-17-1 16,-18 1 0,-35-1-16,-18 1 0,0 17 15,-18-17-15,-87 35 16,87-35-16,1 17 15,17-18-15</inkml:trace>
  <inkml:trace contextRef="#ctx0" brushRef="#br0" timeOffset="203823.63">17357 6033 0,'0'17'31,"35"-17"-31,-17 0 16,-1 0-16,54-17 16,-54 17-16,36-18 15,-17 18-15,-36-18 0,17 18 16,-34 0 0,-1 0-16</inkml:trace>
  <inkml:trace contextRef="#ctx0" brushRef="#br0" timeOffset="204152.19">17321 6068 0,'-17'17'0,"34"-34"0,-34 52 16,-1 0-1,18 1-15,0-19 0,0 1 16,0 0-16,0 17 0,0-18 15,18 1-15,35 0 16,-18-1-16,36 1 16,-19 0-16,-16 17 15,17-17-15,-18 17 0,-17-18 16,17 19-16,-35-19 0,0 19 16,0-19-16,-35 19 15,17-19-15,-53 1 16,18 0-16,-35-18 15,53-18 1,17 18-16,-17-18 0,17 18 16,1-17-16</inkml:trace>
  <inkml:trace contextRef="#ctx0" brushRef="#br0" timeOffset="205886.53">15822 6015 0,'0'-18'16,"0"1"-16,0-1 15,0-35-15,0 35 16,-18 1-16,1-19 15,-18 19 1,-1 17-16,19 0 0,-36 0 16,17 35-1,19 0-15,-1 54 16,36-36-16,-18-1 0,35 54 16,18-18-1,-18-52-15,18 34 16,-35-34-16,-1-19 15,-17 36-15</inkml:trace>
  <inkml:trace contextRef="#ctx0" brushRef="#br0" timeOffset="206023.47">15628 6315 0,'0'0'16,"53"-18"-16,-35 18 0,17 0 15,-17-18-15,17 18 0,18-17 16,-36 17-16</inkml:trace>
  <inkml:trace contextRef="#ctx0" brushRef="#br0" timeOffset="206309.13">16016 5715 0,'18'-18'15,"-1"1"1,1 17-16,0 0 0,17 0 16,0 0-1</inkml:trace>
  <inkml:trace contextRef="#ctx0" brushRef="#br0" timeOffset="206498.51">16051 5733 0,'0'53'15,"0"-106"-15,0 123 0,0-35 16,0-17-16,0 35 16,18-35-16,-18-1 15,18 1-15,-1 0 16,19-18-16,-19 0 15</inkml:trace>
  <inkml:trace contextRef="#ctx0" brushRef="#br0" timeOffset="206787.97">16210 5733 0,'0'-18'15,"18"18"-15,17 0 16,-17 0-16,17 18 31,0-1-31,-35 1 0,18 0 0,-18 17 16,0-18-16,-18 19 16,1-19-1,-1 1-15,18 0 16,18-18-1,-1 17-15,1-17 16,17-17 0,-17 17-16,-1-18 15</inkml:trace>
  <inkml:trace contextRef="#ctx0" brushRef="#br0" timeOffset="207127.64">16510 5680 0,'0'-18'15,"18"18"1,-1 0-16,19 0 16,-19 0-16,1 0 15,-1 0-15,19 18 16,-36-1-1,17 19 1,-17-19-16,0 54 16,0-54-16,18 54 15,-18-53-15,18 35 16,-18-36-16,17 1 16,-34-18-1,-19 0 1,19 0-16,-19 0 15,19 0-15,-18 0 16</inkml:trace>
  <inkml:trace contextRef="#ctx0" brushRef="#br0" timeOffset="208200.37">16651 6191 0,'0'18'15,"18"-18"1,-1 18-16,19-18 16,-1 0-1,0-18-15,-17 18 0,17 0 16</inkml:trace>
  <inkml:trace contextRef="#ctx0" brushRef="#br0" timeOffset="208323.16">16669 6385 0,'0'0'15,"70"0"-15,-52 0 16,0 0-16,17 0 0,-17 18 16</inkml:trace>
  <inkml:trace contextRef="#ctx0" brushRef="#br0" timeOffset="211853.15">16016 7267 0,'-18'0'0,"1"-17"16,-1-1-16,-17 18 16,0 0-16,-1 18 15,1-1-15,0 36 32,17-35-32,18 17 0,0-17 0,0 35 15,18-18-15,35 0 16,-18 0-16,18 18 15,-35-35-15,17 35 16,-35-35 0,0 17-16,-18-18 15,-17-17 1,17 0-16,-35 0 16,36-17-16,-19-1 15,36 1-15,-17-1 16</inkml:trace>
  <inkml:trace contextRef="#ctx0" brushRef="#br0" timeOffset="212676.9">16228 6932 0,'17'0'16,"-17"-18"0,18 18-1,0 0 1,-1 0-1,1 0-15,0 0 16,-1 0-16,-34 0 31</inkml:trace>
  <inkml:trace contextRef="#ctx0" brushRef="#br0" timeOffset="212866.77">16228 6932 0,'0'53'16,"0"-35"-16,0-1 0,0 1 15,0 17-15,0-17 0,17-1 16,-17 1-16,36 0 16,-36-1-16,35-17 15,-17 0 1,-1 0-1</inkml:trace>
  <inkml:trace contextRef="#ctx0" brushRef="#br0" timeOffset="213200.85">16422 6950 0,'0'0'0,"35"0"16,-17 0-1,-1 0 1,1 0-16,0 17 0,-18 1 16,0 0-1,0 17-15,-18-17 16,-17 17-1,35-18-15,-18 1 16,36-18 0,-1 0-1,1 0-15,0 0 0,-1 0 16,1 0-16,0 0 16</inkml:trace>
  <inkml:trace contextRef="#ctx0" brushRef="#br0" timeOffset="213671.93">16669 6897 0,'17'-18'32,"1"18"-32,0-17 15,-1 17-15,1 0 16,0 0-1,-18 17 1,17 18 0,-17-17-16,0 0 15,18 17 1,-18-17-16,18 35 16,-18-36-16,17 1 15,-17-1-15,0 1 16,-17-18-1,-1 0-15,0 0 16,1-18-16,-19 18 16,19-17-16,-1 17 15,18 17-15</inkml:trace>
  <inkml:trace contextRef="#ctx0" brushRef="#br0" timeOffset="213912.03">16880 7267 0,'36'0'15,"17"0"1,-36 18 0,1-18-16,-36 18 15</inkml:trace>
  <inkml:trace contextRef="#ctx0" brushRef="#br0" timeOffset="214029.51">16845 7444 0,'0'17'16,"18"-17"-1,17 0-15,0 0 16,1 0-16,-19 0 16,19-17-16,-19 17 0</inkml:trace>
  <inkml:trace contextRef="#ctx0" brushRef="#br0" timeOffset="214612.52">17427 7126 0,'0'-18'16,"18"18"0,35 0-16,-18 0 15,18 18-15,-18-18 16,1 18-16,-1 17 0,-18-17 15,1 52-15,-18-34 16,-18 16-16,1-16 0,-18-1 16,-18 53-1,17-53-15,1 1 16,35-19-16,18 1 0,-1-18 16,1 18-16,17-18 0,18 0 15,-18 0-15,18 0 0,-17 0 16,17 0-16</inkml:trace>
  <inkml:trace contextRef="#ctx0" brushRef="#br0" timeOffset="-208477.73">16210 8308 0,'18'18'47,"-1"17"-31,-17 0-16,18 18 0,0 0 15,17 70-15,-17-70 16,17 88 0,-17-88-16,-1 36 0,1-54 15,-18 0 1,0-17-16,0-36 16,0 0-16,-35-34 15,17 16-15,0 1 16,1-71-16,-1 53 15,18-53-15,0 36 0,0-36 16,18 71 0,-1-36-16,36 54 15,-35 17 1,-1 0-16,1 35 0,-18 0 16,0 18-16,-18-18 15,1 1-15,-18-1 16,17-17-16,0-18 15,1 17-15,17-34 16,0-1 0</inkml:trace>
  <inkml:trace contextRef="#ctx0" brushRef="#br0" timeOffset="-208270.05">16598 8043 0,'0'0'0,"18"0"16,17 0-1,0 0-15,1 0 16,-19 0-16,19 0 0,-19 0 16,-34 0 15</inkml:trace>
  <inkml:trace contextRef="#ctx0" brushRef="#br0" timeOffset="-208155.86">16686 8114 0,'0'70'15,"18"-34"-15,-18-19 0,18 19 16,17-1-16,-17 0 16,-1-35-16,19 0 15</inkml:trace>
  <inkml:trace contextRef="#ctx0" brushRef="#br0" timeOffset="-207893.61">16828 8043 0,'17'0'15,"18"18"-15,-17-18 16,17 18-16,-17-1 15,-18 1-15,0 0 0,0 17 16,-18-18-16,18 19 16,-17-19-16,-1 1 15,0 0 1,18-1-16,18-17 0,17 0 16,-17 0-16,17 0 15,-17-17-15,0 17 16</inkml:trace>
  <inkml:trace contextRef="#ctx0" brushRef="#br0" timeOffset="-207565.05">17039 8026 0,'0'-18'16,"18"18"-1,-1-18 1,1 18-16,0 0 0,35 0 16,-36 18-16,1 0 15,0-1-15,-18 1 16,0 35-16,0-18 16,0 18-16,0-18 15,17 1-15,-17-19 16,0 1-16,0 0 15,0-36 17,-17 18-17,-1-18 1</inkml:trace>
  <inkml:trace contextRef="#ctx0" brushRef="#br0" timeOffset="-207399.45">17427 8326 0,'0'0'0,"18"0"0,0 0 16,-18 17-1</inkml:trace>
  <inkml:trace contextRef="#ctx0" brushRef="#br0" timeOffset="-207277.7">17392 8555 0,'35'0'16,"-70"0"-16,88-18 0,-18 18 0,0 0 15,18-35-15</inkml:trace>
  <inkml:trace contextRef="#ctx0" brushRef="#br0" timeOffset="-206987.34">17798 8396 0,'0'53'0,"0"-106"0,0 141 16,17-35-1,1-17-15,17-19 0,36 18 16,-36-17 0,0-18-16,1 0 0,34-35 15,-52 17-15,17-17 16,-17 0-16,-18 17 0,0-53 16,-18 36-16,-35-35 15,18 34-15,-53 1 16,35 17-16,17 18 15,1 18-15,0 0 0,0-1 16</inkml:trace>
  <inkml:trace contextRef="#ctx0" brushRef="#br0" timeOffset="-204780.69">16492 9490 0,'36'0'31,"17"0"-31,-18 0 0,18 17 16,-36 1-16,1 35 16,-18-35-1,-18 52-15,1-52 16,-1 17-16,-17 0 16,35-17-16,0 0 15,17-18-15,1 0 16,17 0-16,18-18 15,-35 0 1,17 1-16,-17 17 16,-18 17-1,0 19 1,0-19 0,18 1-16,-1 0 0,1-1 15,35 1 1,-18-18-16,0 0 0,36-18 15,-54 1-15,1-36 16,-18 35-16,-53-53 16,36 54-16,-54-36 15,18 35-15,0 1 16,36 17-16,-1 0 16,18 17-16,18-17 15,17 18-15</inkml:trace>
  <inkml:trace contextRef="#ctx0" brushRef="#br0" timeOffset="-204373.25">17498 9437 0,'-18'-35'15,"36"70"-15,-36-106 0,-17 36 16,0 35 0,17 0-16,-35 18 15,18 35-15,35-1 16,-18 1-16,36 53 16,-1-53-16,54 35 15,-53-52-15,17-1 0,0 18 16,-17-36-1,-18 19-15,-18-36 16,-35-18 0,36 0-16,-1-17 15,0 18-15,1-19 0,-1 19 0,0-1 16,18 0 0,18 18-16,35 0 15,-35 0-15,52 0 16,-52 0-16,17 0 15,18 0-15</inkml:trace>
  <inkml:trace contextRef="#ctx0" brushRef="#br0" timeOffset="-204245.6">17621 9737 0,'0'17'16,"18"1"-1,0 0 1,-1-18-16,1 0 15,-1 17-15</inkml:trace>
  <inkml:trace contextRef="#ctx0" brushRef="#br0" timeOffset="-204123.93">17657 9684 0,'0'0'0,"0"-18"0,-18 0 15,18-17 1,0 18-16,18 17 0,-18-18 15</inkml:trace>
  <inkml:trace contextRef="#ctx0" brushRef="#br0" timeOffset="-203895.76">17780 9313 0,'0'0'0,"0"18"16,18 53 0,-1-19-16,1 54 15,0-53-15,-1 0 0,1 35 16,-18-52 0,17 34-16,1-35 15</inkml:trace>
  <inkml:trace contextRef="#ctx0" brushRef="#br0" timeOffset="-203733.34">17939 9631 0,'35'0'15,"0"0"-15,18 0 16,-17-18-16,-1 1 15,-18 17-15,1-18 16</inkml:trace>
  <inkml:trace contextRef="#ctx0" brushRef="#br0" timeOffset="-203556.26">18098 9402 0,'0'0'16,"0"105"-16,0-52 0,0 106 16,0-124-1,17 54 1,-17-72-16,0 18 0,18-35 16</inkml:trace>
  <inkml:trace contextRef="#ctx0" brushRef="#br0" timeOffset="-203251.37">18186 9772 0,'0'18'16,"17"-18"0,1 0-16,0 0 0,-1 0 15,1 0-15,0-18 0,-18 0 16,0 1-16,0-1 15,-18 0 1,0 18-16,1 0 16,17 18-1,17 0-15,1-1 16,17 1-16,-17 0 16,17-18-1,-17 0-15,-1 17 16,1-17-16,-18-17 15</inkml:trace>
  <inkml:trace contextRef="#ctx0" brushRef="#br0" timeOffset="-202966.78">18609 9648 0,'-18'18'15,"1"-18"-15,17 18 16,-18 35 0,18-36-16,18 1 0,17 17 15,-17-35-15,17 36 16,-17-36-16,-1 35 16,-17-18-1,-35 19 1,17-36-16,-35 17 15,18-17-15,-18 0 16,36 0-16,-1 0 0,0-17 16</inkml:trace>
  <inkml:trace contextRef="#ctx0" brushRef="#br0" timeOffset="-201042.59">19562 5027 0,'0'0'0,"0"-18"0,17 36 32,1 53-32,-1-18 15,1 17-15,17 18 16,-17 18-16,17 106 15,-17-106-15,0-1 0,-1 90 16,1-125-16,-1 71 16,1-88-16,0 35 15,-18-70-15,17-18 16,-17-35 0,0-1-1</inkml:trace>
  <inkml:trace contextRef="#ctx0" brushRef="#br0" timeOffset="-200308.83">19632 5045 0,'18'-18'47,"52"18"-47,-34 0 15,16 0-15,1 0 0,0 0 16,194-18-1,-159 18-15,18-17 16,-18-1-16,18 1 16,0-1-16,-18 18 0,89-18 15,-107 18-15,1 0 0,-18 0 16,35 0-16,-53 0 16,18 0-1,-18 0-15,-17 0 0,35 0 16,-35 18-1,-1-18 1,1 0-16,0 18 0,-1-18 16,1 17-1,-18 1-15,0 17 16,0 0-16,0 1 16,0 52-16,0-35 15,0 88 1,0 0-16,0-53 0,0 0 15,17 71-15,-17-71 16,36 53 0,-19-88-16,1 36 15,0-19 1,-1-35-16,-17-17 0,0 17 16,-17-17-16,-1-18 0,0 18 0,-35-18 15,1 17 1,-54-34-16,35 17 15,-88-18-15,36 18 16,17 0-16,-35 0 0,-124 18 16,142-1-16,-71 1 15,141-1 1,-18-17-16</inkml:trace>
  <inkml:trace contextRef="#ctx0" brushRef="#br0" timeOffset="-198717.35">19667 4921 0,'-17'0'0,"-1"0"15,0 0 1,36 0 31,0-17-16,-1-1-15,-17-17-16,18 17 15,0 0-15,17-34 16,0 16-16,0 1 16,-17 0-16,35-18 0,35-53 15,-35 53-15,0-18 16,18 1-16,70-71 16,-71 70-16,89-88 15,-88 89-15,-1 17 0,-17-18 16,35-52-1,-35 52-15,-18 19 0,36-37 16,-36 36-16,1 18 16,-19 0-16,54-36 15,-54 36-15,19 0 0,-19 17 16,1-17-16,17-18 16,-17 35-16,17-35 15,-17 36-15,-18-1 16,17-17-1,1 17-15,-18 1 16,-18-1-16,1 0 16</inkml:trace>
  <inkml:trace contextRef="#ctx0" brushRef="#br0" timeOffset="-198250.19">21325 2875 0,'18'0'32,"17"0"-17,1 0-15,17 18 16,-1-18-16,1 17 15,0 1-15,18-18 0,-1 18 0,1-18 16,105 17 0,-87 1-16,-1 0 0,0-18 15,-18 17-15,19 1 0,-19-18 16,-17 0-16,18 0 0,-36 0 16,36 0-16,-54 0 15,-34 0 1,-19 0-1</inkml:trace>
  <inkml:trace contextRef="#ctx0" brushRef="#br0" timeOffset="-197382.79">22613 3034 0,'0'-18'0,"18"18"16,-1-17-16,19 17 16,-1 0-16,0 0 0,36 0 15,-36 0 1,0 17-16,1-17 0,16 18 16,-34-18-16,0 0 15,-1 18-15,1-18 16</inkml:trace>
  <inkml:trace contextRef="#ctx0" brushRef="#br0" timeOffset="-197019.56">23160 3087 0,'0'0'0,"-18"53"15,18-36-15,-35 36 16,0-17-16,-1-1 0,1 0 16,-18 18-16,0 0 0,-70 88 15,35-53-15,-1 0 16,1 1-16,0-1 0,-106 71 15,106-71 1,-89 88-16,72-88 16,16-17-16,19 17 0,-1-17 15,1-1-15,17-17 0,-18 53 16,54-71-16,17 36 16,17-54-1,19 1 1,-19-18-16</inkml:trace>
  <inkml:trace contextRef="#ctx0" brushRef="#br0" timeOffset="-196602.42">23072 3140 0,'0'17'16,"17"1"-16,-17 17 15,0 1-15,0 34 16,18-35-16,-18 71 16,18-35-16,-18-1 15,0 1-15,0 17 0,0 0 16,17 106-16,-17-88 16,18 88-16,-18-106 15,35 53-15,-35-88 16,18 0-16,-1-17 0,19 17 15,-19-36 1</inkml:trace>
  <inkml:trace contextRef="#ctx0" brushRef="#br0" timeOffset="-196208.74">23424 4710 0,'0'0'0,"-17"0"15,-1 0-15,-17 35 16,0-17-16,17-1 0,-17 18 15,-1 1-15,1-1 0,-53 53 16,-18 36 0,36-54-16,-72 71 15,54-52-15,-123 87 16,105-88-16,0 0 16,0-17-16,-53 105 15,89-105-15,-54 70 16,54-88-16,17 17 0,18-17 15,-54 53 1,54-53-16,-18 18 16,36-54-16,17 1 15</inkml:trace>
  <inkml:trace contextRef="#ctx0" brushRef="#br0" timeOffset="-194229.84">20003 7126 0,'0'88'15,"0"-35"-15,17 35 16,-17-35-16,35 18 15,-17-36-15,17-17 16,-17-1-16</inkml:trace>
  <inkml:trace contextRef="#ctx0" brushRef="#br0" timeOffset="-193945.6">20197 7073 0,'17'0'16,"1"0"-1,17 0-15,-17 0 0,17 0 16,-17 0-16,52 0 16,-35 18-16,1-1 15,-19 19-15,1 17 16,-18-36-16,0 72 15,0-54-15,0 0 16,18 0-16,-18 1 0,35 17 16,-35-36-16,18 18 15,-1-35-15</inkml:trace>
  <inkml:trace contextRef="#ctx0" brushRef="#br0" timeOffset="-193790.3">20391 7373 0,'88'-35'31,"-176"70"-31,211-70 0,-88 17 16,1 18-16,-19 0 16,1 0-16,0 18 15</inkml:trace>
  <inkml:trace contextRef="#ctx0" brushRef="#br0" timeOffset="-193529.48">20814 7214 0,'35'18'16,"-17"-18"-16,35 35 15,-18-17-15,18 0 16,0 17 0,-36-35-16,19 17 0,-19 1 15</inkml:trace>
  <inkml:trace contextRef="#ctx0" brushRef="#br0" timeOffset="-193343.86">21026 7250 0,'-18'53'16,"36"-106"-16,-54 123 0,19-35 0,17-17 15,0 17-15,0-17 0,0 17 16,17-35 0,-17 18-16</inkml:trace>
  <inkml:trace contextRef="#ctx0" brushRef="#br0" timeOffset="-193099.99">21290 7126 0,'0'0'0,"0"18"0,18 17 16,-18-17-16,0 17 0,17 36 15,-17-36-15,0 35 16,18-52-16,-18 35 15,18-35-15,-18-1 16,17-17-16</inkml:trace>
  <inkml:trace contextRef="#ctx0" brushRef="#br0" timeOffset="-192806.94">21502 7144 0,'35'-18'16,"-70"36"-16,88-36 0,0-17 15,-18 17-15,35 1 16,-52 17-16,0-18 16,-1 18-16,1 0 15,-18 35 1,0 0-16,0 18 15,0-17-15,0-1 0,0 36 16,0-36 0,18 0-16,-1 18 15,-17-35-15,18-1 16,-18 1-16,0 0 0</inkml:trace>
  <inkml:trace contextRef="#ctx0" brushRef="#br0" timeOffset="-192638.71">21678 7320 0,'35'0'16,"-70"0"-16,88 0 0,-35 0 16,17 0-16,-17 0 0,17 0 15,0 0-15,1 0 16</inkml:trace>
  <inkml:trace contextRef="#ctx0" brushRef="#br0" timeOffset="-192345.1">22137 7214 0,'0'0'0,"35"18"15,-17 0-15,-1-1 0,19 1 16,-1 0-16,-17-18 15,-1 17-15,1 1 16</inkml:trace>
  <inkml:trace contextRef="#ctx0" brushRef="#br0" timeOffset="-192141.16">22296 7144 0,'-18'35'16,"36"-70"-16,-54 105 0,36-34 15,-17-1-15,17 0 16,-18 36-16,18-54 16,0 36-16,0-35 15,18 0-15,-1-18 16</inkml:trace>
  <inkml:trace contextRef="#ctx0" brushRef="#br0" timeOffset="-191599.21">22454 7108 0,'0'0'0,"36"-17"16,-19 17-16,36 17 16,-18-17-16,36 18 15,-36-18 1,-17 18-16,0-18 0,-1 17 16,-17 1-16,-17 0 15,-1-1-15,-17 19 16,17-19-16,-17 19 0,17-19 15,0 1-15,1 17 16,17-17-16,17-1 16,1-17-16,17 18 15,-17-18-15,0 0 16,17 0 0,-17 0-16,-1 0 15,1 0-15,-1 0 0,1 0 31,-18 18-31,0-1 16,-18 19 0,36-36-16,-18 17 0,53-17 15,-35 0-15,17-17 16,35-1-16,-52 0 16,35-17-1,-35 17-15,-18-35 0,-18 36 16,-17-1-16,-1 1 0,-16-1 15,-1 18-15,-71 0 16,71 0-16,18 18 16</inkml:trace>
  <inkml:trace contextRef="#ctx0" brushRef="#br0" timeOffset="-189268.5">17604 7867 0,'-18'0'15,"18"-18"-15,-18 18 16,36 18 0,17 0-1,1-1 1,52-17-16,-35 0 16,0 0-16,35 0 15,-35 0 1</inkml:trace>
  <inkml:trace contextRef="#ctx0" brushRef="#br0" timeOffset="-184697.47">11412 8308 0,'-17'0'0,"-1"0"31,0 0-15,18-18-16,18 18 93,0-17-77,-1 17-16,1 0 16,0 0-16,17-18 15,0 18-15,36 0 16,-36 0-16,89-18 16,-72 18-16,1-17 15,71 17-15,-54 0 16,54 0-16,-71 0 15,70 17-15,-52-17 16,52 18-16,-70 0 16,71-18-1,-71 0-15,-1 0 0,1-18 0,0 18 16,36-18 0,-37 18-16,37-17 15,-54 17-15,-17 0 0,-1 0 16,18 0-16,-17 0 15,0 0-15,-1 0 0,-17 17 16,-17-17 0,-36 18-1,35-18 1</inkml:trace>
  <inkml:trace contextRef="#ctx0" brushRef="#br0" timeOffset="-183363.51">19967 7779 0,'18'0'32,"17"0"-17,-17 0-15,52-18 16,-34 18-16,-1 0 0,18 0 15,17 0 1,-17 18-16,18-18 0,88 17 16,-71-17-16,-18 0 0,107 18 15,-89-18-15,0 0 16,124 0-16,-106 0 16,17 0-16,-17 0 15,0 0-15,0 0 0,-18 0 16,18 0-16,-89 0 15,1 0-15,-36 0 16</inkml:trace>
  <inkml:trace contextRef="#ctx0" brushRef="#br0" timeOffset="-176756.81">16581 10160 0,'-18'0'31,"0"0"1,1 0 14,34 0 33,1 0-64,0 0-15,17-18 16,-18 18-16,36 0 15,-35 0 1,17 0-16,1-17 0,-1 17 16,0 0-16,18 0 15,-35 0-15,35 0 16,-18 0-16,-17 0 16,17 0-16,-18 0 0,19 0 15,17 0-15,-36 0 0,36 0 16,-18 0-1,18 0-15,-17 0 16,34 0-16,-34 0 16,16 0-16,-16 0 15,34 0 1,-34-18-16,-1 18 0,0 0 16,-17 0-16,70 18 15,-53-18-15,18 0 0,35 0 16,-35 0-16,53-18 15,-53 18-15,0 0 16,35 0 0,-35 0-16,18 0 15,-19 18-15,19-18 16,-36 0-16,18 0 16,-35 0-16,0 0 15,-18 17 1,-18-17-16,0 0 0,1 18 15</inkml:trace>
  <inkml:trace contextRef="#ctx0" brushRef="#br0" timeOffset="-175900.65">22719 7867 0,'-18'0'16,"-17"0"-16,53 0 31,52 0-15,-35 0-16,89-18 15,-54 18-15,1 0 16,0 0-16,-1-17 16,36 17-1,-71 0-15,-17 0 0,0 0 0</inkml:trace>
  <inkml:trace contextRef="#ctx0" brushRef="#br0" timeOffset="-173325.17">22190 1817 0,'0'-18'0,"17"18"16,-34 0-1,-1 18 1,18-1-16,-18 36 0,1 0 16,-18 0-16,17 18 15,0-1-15,18 1 0,-17-18 16,-1 53-16,18-71 15,0 0-15,-18 0 0,18 1 16,18-1-16,-18-17 16,-18-18-1</inkml:trace>
  <inkml:trace contextRef="#ctx0" brushRef="#br0" timeOffset="-173115.1">21837 2346 0,'0'53'16,"18"-35"-16,-18 17 16,35 0-16,0 18 15,0-35-15,1-1 0,-1 1 16,0 0-16,-17-18 0,52 0 16,-52 0-16,35-36 15,-35 36 1,17-35-16,-17 17 15,-18 1-15</inkml:trace>
  <inkml:trace contextRef="#ctx0" brushRef="#br0" timeOffset="-172251.88">21837 917 0,'-18'-35'15,"1"17"-15,-1 1 16,0 17-16,1-18 0,-36 18 16,35 18-16,-35 17 15,18 0-15,17 1 16,1-1-16,-1 18 0,0 35 15,36-53 1,17 36-16,-17-36 16,70 0-16,-53-35 15,54 0-15,-54-17 16,18-19-16,-35 1 16,-1 0-16,-17 0 15,-17-54 1,-19 19-16,-17 17 15,18 0 1,17 53 0,36 18-1,0 17-15,17 35 16,0-17-16,-17-17 0,52 34 16,-34-52-16,34 35 15,-52-36-15,17 19 16,-17-36-16,-1 0 15</inkml:trace>
  <inkml:trace contextRef="#ctx0" brushRef="#br0" timeOffset="-171912.67">22102 635 0,'17'-18'16,"1"18"-16,35-17 15,-36-1-15,36 0 16,-35 1 0,0 17-16,-1 0 15</inkml:trace>
  <inkml:trace contextRef="#ctx0" brushRef="#br0" timeOffset="-171679.64">22154 564 0,'18'0'16,"-36"0"-16,36 18 0,-18 0 0,0-1 15,-18 54-15,18-36 16,0 18-1,0-18-15,18 18 16,0-35-16,35 17 16,-36-35-16,36 18 15,-35-18-15,-1-18 16,1 18-16,-18-17 0,18 17 16</inkml:trace>
  <inkml:trace contextRef="#ctx0" brushRef="#br0" timeOffset="-171045.39">22454 617 0,'0'0'0,"18"-17"16,0 17-1,-1 0-15,19 0 16,-19 0-16,18 17 16,-17-17-16,0 18 0,-18 17 15,-18-17 1,0 17 0,1-17-16,-1-1 15,18 1-15,-17-18 16,34 0-16,-17 18 15,18-18 1,-1 0-16,1 17 16,0-17-16,-1 0 0,1 18 15,0-18 1</inkml:trace>
  <inkml:trace contextRef="#ctx0" brushRef="#br0" timeOffset="-170605.75">22772 529 0,'17'-17'16,"19"17"0,-19-18-16,1 18 15,17 0-15,-17-18 0,17 18 16,-17 0-16,17 0 16,-17 18-16,-18 0 15,17-1 16,-17 1-31,0-1 0,0 54 16,0-53-16,0 17 16,18 35-16,0-52 15,-1 35-15,-17-35 0,18-1 16,-18 1-16,18-18 16,-36 0-1,0 18-15,1-18 16,-1 0-16,0-18 15,1 18-15,-19 0 16,19 0-16,-18 18 0</inkml:trace>
  <inkml:trace contextRef="#ctx0" brushRef="#br0" timeOffset="-163976.56">20126 9454 0,'18'0'0,"-18"18"16,17 17-16,-17 36 15,18-36 1,-18 18-16,0 0 0,18 35 16,-18-52-16,17 34 15,-17-52-15,0-1 16,-17-17 0,17-35-16,0 0 15,-18-53-15,18 52 16,18-70-16,-1 1 15,1 69 1,17-34 0,-17 52-16,-1 18 0,1 0 15,0 18-15,-1-1 0,-17 19 16,18 52 0,-18-53-16,18 18 0,-18 0 15,0 18-15,17-36 16,-17 35-16,0-52 15,18 17 1,-1-17-16,1-18 16</inkml:trace>
  <inkml:trace contextRef="#ctx0" brushRef="#br0" timeOffset="-163709.14">20638 9666 0,'17'0'15,"-17"18"-15,18 17 16,-18-17 0,17 17-16,1 36 15,-18-36-15,0 0 0,18 36 16,-18-36-16,0-17 15,17-1-15,-17 1 16,18-18 0,-18-18-16,0 1 15</inkml:trace>
  <inkml:trace contextRef="#ctx0" brushRef="#br0" timeOffset="-163546.84">20849 9754 0,'0'18'15,"0"0"-15,18 17 16,-18 18-16,17-18 16,1 18-16,0-18 15,-1 36-15,1-54 16,-18 1-16,18 0 16</inkml:trace>
  <inkml:trace contextRef="#ctx0" brushRef="#br0" timeOffset="-163408.24">20779 10001 0,'35'-17'16,"-70"34"-16,88-52 0,-1 17 16,-16 18-16,-19-17 15</inkml:trace>
  <inkml:trace contextRef="#ctx0" brushRef="#br0" timeOffset="-163137.78">20761 9172 0,'0'-17'0,"18"-1"0,-1 0 16,36 1 0,-35 17-16,-1-18 0,1 18 15</inkml:trace>
  <inkml:trace contextRef="#ctx0" brushRef="#br0" timeOffset="-163007.91">20779 9172 0,'0'18'15,"35"-106"-15,-70 158 0,35-34 0,0-1 0,35 0 16,-17 0-16,-1-17 16,1 17-16,-1-17 15,1 0-15,-18-1 0,35 1 16,-17-18-16</inkml:trace>
  <inkml:trace contextRef="#ctx0" brushRef="#br0" timeOffset="-162736.72">20973 9208 0,'35'0'0,"-17"0"15,17 17-15,-18 1 16,1-18 0,-18 17-16,0 1 0,0 17 15,0-17 1,-18 0-16,18-1 0,-17-17 16,17 18-16,0 0 15,17-18-15,1 0 16,17 0-16,1 0 15,-19 0-15,1 0 0,0 0 16</inkml:trace>
  <inkml:trace contextRef="#ctx0" brushRef="#br0" timeOffset="-162425.65">21202 9119 0,'35'-17'16,"1"17"-16,-19 0 16,18 17-16,-17 1 15,0-18-15,-1 18 16,1-18-16,0 35 16,-18-17-16,17 34 15,-17-16-15,0 17 16,0-36-16,0 1 15,0 17-15,0-17 16,-17-18 0,-1 0-1,0-18 1,1 18-16</inkml:trace>
  <inkml:trace contextRef="#ctx0" brushRef="#br0" timeOffset="-162158.03">21572 9613 0,'18'0'16,"17"18"-16,-17-18 16,0 0-1,-1 0-15</inkml:trace>
  <inkml:trace contextRef="#ctx0" brushRef="#br0" timeOffset="-162058.17">21555 9790 0,'0'17'15,"35"1"1,-17-18-16,-1 0 16</inkml:trace>
  <inkml:trace contextRef="#ctx0" brushRef="#br0" timeOffset="-161592.69">22031 9701 0,'-18'89'16,"36"-178"-16,-53 213 0,35-36 15,0-70-15,0-1 16,0 1-16,0-36 15,0-35 1,0 18-16,0 0 0,0 0 16,17-1-16,-17 1 0,18 0 15,0-1-15,-1 1 0,19 0 16,-19 17-16,18 36 16,-35 0-16,18-1 15,0 18-15,-18 1 16,0-1-16,0 0 0,0 36 15,0-36-15,0 36 16,0-54 0,17 19-16</inkml:trace>
  <inkml:trace contextRef="#ctx0" brushRef="#br0" timeOffset="-161218.26">22384 9895 0,'-18'36'0,"36"-72"0,-36 89 15,18-35-15,18 17 16,-1-17-16,1 0 0,0-1 16,-1-17-16,1 0 15,0 0-15,-1 0 16,-17-17-1,0-1-15,18 18 0,-18 18 32,18-1-17,-1 18-15,1-17 16,-1 0-16,19-1 16,-19-17-16,1 0 15,0 0-15,-1-17 0,1-19 16,-18 19-16,-18-36 15,1 18-15,-19 17 16,19-17-16,-1 17 0,-17-35 16</inkml:trace>
  <inkml:trace contextRef="#ctx0" brushRef="#br0" timeOffset="-160996.06">22507 9225 0,'18'-17'0,"-36"34"0,54-34 16,-1-1-16,18 0 15,-36 18-15,19-17 16,-19 17-1,-34 17-15</inkml:trace>
  <inkml:trace contextRef="#ctx0" brushRef="#br0" timeOffset="-160862.7">22613 9278 0,'18'88'32,"-36"-176"-32,53 194 0,-17-88 0,17 17 15,-17-18 1,17-17-16,-35-17 31</inkml:trace>
  <inkml:trace contextRef="#ctx0" brushRef="#br0" timeOffset="-160668.9">22825 9243 0,'17'53'16,"1"-36"-16,-18 1 15,-18 17-15,1-17 16,-1 17-16,0-17 16,18-1-1,36-17 1,-19 0-16,-17-17 16,36 17-16,-36-18 0</inkml:trace>
  <inkml:trace contextRef="#ctx0" brushRef="#br0" timeOffset="-160385.12">22948 9155 0,'0'0'16,"18"17"-16,-1 1 0,1 0 16,17 17-16,-17-18 15,0-17-15,35 36 16,-36-19-16,1 1 15,0 17-15,-18-17 16,0 0-16,-18-1 16,18 1-16,-18-1 0,1-17 15,-1-17 17,18-1-17,-18 18-15</inkml:trace>
  <inkml:trace contextRef="#ctx0" brushRef="#br0" timeOffset="-159844.68">23178 9719 0,'0'0'16,"17"0"-16,1 0 15,-1 0-15,1 0 16,0 0-16,-1-18 0</inkml:trace>
  <inkml:trace contextRef="#ctx0" brushRef="#br0" timeOffset="-159732.77">23195 9825 0,'35'0'16,"-35"-53"-16,-35 106 0,88-53 0,-35 0 15,17 0-15,-17-18 0,17 18 16</inkml:trace>
  <inkml:trace contextRef="#ctx0" brushRef="#br0" timeOffset="-159504.58">23548 9525 0,'0'0'0,"0"53"0,0-18 15,0 36-15,0-36 16,18 0-16,-1 1 0,1 17 16,-18-36-16,35 1 15,-35-1 1,18-17-1</inkml:trace>
  <inkml:trace contextRef="#ctx0" brushRef="#br0" timeOffset="-159243.5">23742 9525 0,'0'0'16,"18"18"-16,-1-18 0,19 0 15,-19 0-15,1 0 16,-1 0-16,1 17 16,0 1-16,-1 17 15,-17-17-15,18 35 16,-18-18-16,0 36 16,0-36-16,0 0 15,0 0-15,0-17 0,0 0 16,0-1-16,0 1 15</inkml:trace>
  <inkml:trace contextRef="#ctx0" brushRef="#br0" timeOffset="-159093.84">23813 9790 0,'0'0'16,"70"0"-16,-35 0 15,1-18-15,17 18 0,-18-18 16,35 1-16</inkml:trace>
  <inkml:trace contextRef="#ctx0" brushRef="#br0" timeOffset="-158271.73">19950 11095 0,'0'35'0,"0"18"15,0 18-15,17-1 0,-17-17 16,18 18-16,0 34 16,-1-69-16,-17-19 0,0 19 15,18-54 1,-18-35 0,0 0-16,0 0 0,0 0 15,0 0-15,0 1 0,35-54 16,-17 53-1,17 0-15,0 35 16,-17 18-16,35 53 16,-36 0-16,-17 0 15,18 18-15,-18-1 0,18 54 16,-18-72-16,0-16 16,0 52-1,0-70-15,17 35 0</inkml:trace>
  <inkml:trace contextRef="#ctx0" brushRef="#br0" timeOffset="-157992.7">20673 11553 0,'-18'0'16,"18"18"-16,-35 0 16,35 17-16,-18 0 15,18 1-15,18-1 16,0-17-16,34 17 16,-16-35-16,17 0 15,-18 0-15,0 0 16,0-35-1,-35 17-15,18 0 0</inkml:trace>
  <inkml:trace contextRef="#ctx0" brushRef="#br0" timeOffset="-157731.52">20638 10883 0,'17'0'0,"1"-17"16,-1 17-16,72-18 15,-54 0-15,18 1 16,0 17-16,-18-18 0,0 18 0,-17-18 15,0 18-15,-36-17 16,0 17-16</inkml:trace>
  <inkml:trace contextRef="#ctx0" brushRef="#br0" timeOffset="-157575.92">20761 10936 0,'18'35'0,"-1"-176"15,-52 247-15,70-53 0,-17-18 0,17 18 16,-17-35-16,-1 0 15,1-1-15,0 1 0,-1-1 16,1-17-16,0 0 16</inkml:trace>
  <inkml:trace contextRef="#ctx0" brushRef="#br0" timeOffset="-157292.98">21026 10901 0,'17'0'15,"36"0"1,18 0 0,-54 0-16,19 17 15,-19 1-15,-17 17 0,0-17 16,0 17-16,-17-17 15,-1 17-15,0-17 16,18 0-16,-17-18 16,34 17-1,1-17 1,0 0-16,-1 0 16,1-17-16</inkml:trace>
  <inkml:trace contextRef="#ctx0" brushRef="#br0" timeOffset="-156960.88">21361 10830 0,'17'0'0,"-34"0"0,34-17 16,19 17-1,-19 0-15,1 0 16,0-18-16,-1 18 0,18 18 15,-35-1-15,18 36 16,-18-18-16,18 1 16,-18-1-16,17 0 0,1 36 15,0-36-15,-1-17 16,1 17 0,-18-17-16,-18-18 31,1-36-16,-1 19-15,0-1 16,18 36 15</inkml:trace>
  <inkml:trace contextRef="#ctx0" brushRef="#br0" timeOffset="-156758.03">21819 11271 0,'53'0'16,"-17"-17"-16,-1 17 0,0-18 15,-17 18-15,-1 0 16</inkml:trace>
  <inkml:trace contextRef="#ctx0" brushRef="#br0" timeOffset="-156630.51">21837 11377 0,'0'0'0,"0"18"0,18-18 16,17 0-16,-17 0 15,17 0-15,-18 0 0,1 0 16,17 0-16,-17 0 0</inkml:trace>
  <inkml:trace contextRef="#ctx0" brushRef="#br0" timeOffset="-156034.82">22684 11148 0,'0'0'16,"70"0"-16,-52 0 0,-36 17 15,-35 36 1,18 0-16,-88 35 16,87-52-16,-17 52 15,36-53-15,17 36 16,17-54-16,54 19 16,-36-36-16,71 0 15,-53-18-15,-18 0 16,18 1-16,-18-1 0,36 0 15,-53 1-15,-1-1 16,1 18-16,-18-17 16,-18 17-16,1 0 15,-19 35-15,36-18 16,-17 36-16,17-35 16,17 35-1,1-35-15,52-1 16,-17-17-16,36-17 15,-36-1-15,-18 0 0,0-17 16,18 0 0,-53 17-16,0-17 0,-71 0 15,36 17-15,-35 18 16,17-18-16,0 18 0,0 0 16,-35 18-16,70-18 15</inkml:trace>
  <inkml:trace contextRef="#ctx0" brushRef="#br0" timeOffset="-155618.14">22666 11183 0,'35'-35'16,"-70"70"-16,70-88 0,-52 36 16,-1 17-16,0 0 15,-52 0 1,35 17-16,-36 1 0,36-18 15,-18 17-15,17 1 16</inkml:trace>
  <inkml:trace contextRef="#ctx0" brushRef="#br0" timeOffset="-139957.97">24606 5062 0,'18'-17'16,"0"17"-16,-1-18 15</inkml:trace>
  <inkml:trace contextRef="#ctx0" brushRef="#br0" timeOffset="-139496.35">24412 5098 0,'0'0'0,"-17"0"0,-1-18 0,0 18 16,-17 0-16,0-18 15,17 18-15,0 0 16,36 0 15,53-17-31,-18 17 16,52 0-16,-34 0 16,70 17-1,-35-17-15,106 18 16,-71-18-16,247 18 15,-265-18-15,107 17 16,-125-17-16,1 18 16,-18-18-16,-17 0 15,52-18-15,-70 18 16,18-17-16,-53 17 16,-18-18-16,-18 18 31,0 0-16,1 0-15</inkml:trace>
  <inkml:trace contextRef="#ctx0" brushRef="#br0" timeOffset="-139176.25">26388 4763 0,'53'17'15,"-106"-34"-15,141 52 0,35 0 16,-52 0-16,17-17 16,0 0-16,1-1 0,87 36 15,-88-35-15,71 17 16,-106-17-1,-18 17-15,-35 0 16,-18-17-16,-34 0 0,-1-1 16,0 1-16,-106 17 15,88-17-15,19-1 16,-54 36-16,70-35 16</inkml:trace>
  <inkml:trace contextRef="#ctx0" brushRef="#br0" timeOffset="-136647.81">24853 5715 0,'0'0'0,"18"-18"0,-18-17 16,0 17-16,0 1 0,-18-1 15,18 1-15,-35 17 16,17 0-16,-17 0 0,17 35 15,1 0-15,-19 18 0,19 0 16,-1 88-16,18-70 16,18-18-1,-18 17-15,17-17 0,19-18 0,-1 36 16,-17-36-16,-1-17 16,1-1-16,0 1 15</inkml:trace>
  <inkml:trace contextRef="#ctx0" brushRef="#br0" timeOffset="-136543.79">24659 6174 0,'35'17'15,"-70"-34"-15,35-1 0,35 0 16,1 18-16,-1-17 0,36-1 16,-36 0-16</inkml:trace>
  <inkml:trace contextRef="#ctx0" brushRef="#br0" timeOffset="-136326.23">25083 5539 0,'0'0'16,"17"0"-16,1 0 15,35-18 1,-36 18-16,1 0 0,0 0 16,-1 0-1,-17-18-15</inkml:trace>
  <inkml:trace contextRef="#ctx0" brushRef="#br0" timeOffset="-136170.82">25135 5539 0,'0'35'15,"0"0"-15,0-123 0,0 106 0,18 87 0,0-52 16,-18-35 0,17 17-16,1-17 0,-18 0 15,18-18-15,17 17 16,-17-17-16</inkml:trace>
  <inkml:trace contextRef="#ctx0" brushRef="#br0" timeOffset="-135292.72">25471 5503 0,'0'-17'15,"17"17"1,1 0-1,-1 0 1,1 17-16,0 1 16,-18 0-1,0-1-15,0 1 16,0 0 0,0-1-16,0 1 15,17 17 1,-17-17-16,36-1 15,-36 1-15,17-18 16,-17 18-16,0-1 0,-17-17 16,-1 0-16,-35 0 15,35 0 1,-17 0-16,18-17 16</inkml:trace>
  <inkml:trace contextRef="#ctx0" brushRef="#br0" timeOffset="-134952.16">25665 5433 0,'17'-18'16,"36"1"-1,-18 17-15,1 0 16,-1 0-16,-17 0 0,35 17 15,-53 1-15,17-1 16,-17 19-16,0-19 16,0 19-16,-17-1 0,17-17 0,0 17 15,0 18-15,0-36 16,17 36 0,1-35-16,-1 17 15,-17-17-15,0-1 16,-17-17-16,-18 0 15,17 0-15,-17-17 16,17 17 0,-17 0-16,35 17 15</inkml:trace>
  <inkml:trace contextRef="#ctx0" brushRef="#br0" timeOffset="-134703.04">26053 5944 0,'35'18'15,"0"-18"1,0 0-16,1 18 16,-19-18-16,1 0 15</inkml:trace>
  <inkml:trace contextRef="#ctx0" brushRef="#br0" timeOffset="-134613.67">26106 6121 0,'17'0'15,"1"-71"-15,-53 142 0,70-54 0,-18-17 0,19-17 16</inkml:trace>
  <inkml:trace contextRef="#ctx0" brushRef="#br0" timeOffset="-134207.63">26670 5733 0,'18'0'47,"17"-18"-31,-17 18-16,-1-18 0,36 1 15,-35 17-15,35-18 16,-36 18-16,-17-18 31,-17 18-15,-1 0-16,0 0 15</inkml:trace>
  <inkml:trace contextRef="#ctx0" brushRef="#br0" timeOffset="-133898.29">26670 5750 0,'0'0'0,"0"53"16,0-35-16,0 35 16,0-36-1,0 36-15,18-35 16,17 0-16,-17-1 16,52 1-16,-35 0 15,36 17 1,-53-18-16,35 19 0,-36-1 15,1-17 1,-18-1-16,0 1 0,0 0 0,-18-1 16,-17-17-16,-36 18 15,36-18-15,-36 0 16,36-18-16,-18 18 16,36 0-1,-1 0-15,0 0 0</inkml:trace>
  <inkml:trace contextRef="#ctx0" brushRef="#br0" timeOffset="-130092.79">25329 7144 0,'-35'-36'16,"18"36"-16,-1-17 15,-17-1-15,17 18 0,-17 0 16,17 0-16,-17 18 0,0 17 15,17 0-15,18-17 16,0 17-16,18 1 0,17-1 16,-18 0-16,36 0 0,18 18 15,-18-35-15,0 17 16,-36-17-16,-17 0 16,0-1-16,-17 1 0,-36-1 15,18-17 1,-89 18-1,89-18 1,17-18-16,18 1 0,18-18 16,17 17-16</inkml:trace>
  <inkml:trace contextRef="#ctx0" brushRef="#br0" timeOffset="-129843.15">25541 6809 0,'0'-18'15,"0"36"-15,18-36 0,17 0 16,-17 1-16,35-1 15,-18 18-15,-17 0 16,17 0-16,-18-18 16</inkml:trace>
  <inkml:trace contextRef="#ctx0" brushRef="#br0" timeOffset="-129681.03">25612 6826 0,'0'-17'0,"0"34"0,0 19 0,17-1 15,1 18-15,0-36 16,-1 1-16,1 0 16,35 17-16,-36-35 15,1 0-15,0 0 16,-18-18-16</inkml:trace>
  <inkml:trace contextRef="#ctx0" brushRef="#br0" timeOffset="-129461.88">25859 6791 0,'-18'18'0,"36"-36"0,-1 18 0,19 0 15,-19 0-15,18 18 16,-35-1-16,0 19 16,0-1-16,0 0 15,-17-17-15,17-1 16,0 1-16,17-18 31,1 0-31,17 0 16,-17-18-16</inkml:trace>
  <inkml:trace contextRef="#ctx0" brushRef="#br0" timeOffset="-129162.85">26123 6756 0,'35'0'16,"-70"0"-16,88-18 0,-35 18 0,-1 0 15,1 0 1,0 18-16,-1-1 16,1 1-16,0 17 15,-1-17-15,-17 17 16,18-17-16,-18-1 0,0 19 15,0-19-15,-18 19 16,1-19 0,-1-17-1,0 0 1,1 0-16,17-17 16</inkml:trace>
  <inkml:trace contextRef="#ctx0" brushRef="#br0" timeOffset="-128973.95">26405 7091 0,'18'0'16,"0"0"-16,17 0 15,-17 0-15,35 0 16,-53 17 0</inkml:trace>
  <inkml:trace contextRef="#ctx0" brushRef="#br0" timeOffset="-128875.69">26405 7267 0,'0'18'0,"36"0"15,-54-71-15,0 70 0,89 19 16,-53-54-16,17 18 0,0-18 15,-17 18-15</inkml:trace>
  <inkml:trace contextRef="#ctx0" brushRef="#br0" timeOffset="-128529.86">26829 6967 0,'53'0'16,"-18"18"-16,18-18 0,0 35 16,-18 1-1,-17-19-15,-18 18 0,0 1 16,-36 34-16,19-34 15,-36 34-15,35-35 16,18-17-16,-17 0 16,34 17-16,1-17 0,52-1 15,36-17 1,-53 0-16,18 0 16,-1 0-1,-52-17-15,0 17 0</inkml:trace>
  <inkml:trace contextRef="#ctx0" brushRef="#br0" timeOffset="-127555.93">28734 4604 0,'0'-18'16,"35"71"0,-17 0-16,-1 18 0,19 123 15,-1 52 1,-35-122-16,0 123 15,0-141-15,0-18 16,18 35-16,-1-87 16,1 17-16,-1-36 15,1-17 1,0-70-16</inkml:trace>
  <inkml:trace contextRef="#ctx0" brushRef="#br0" timeOffset="-126778.41">28910 4568 0,'0'0'16,"18"0"0,52 0-1,-17 0-15,18 0 16,-1 0-16,36 0 16,-18-17-16,36 17 0,105 0 15,-123 0-15,-18 17 16,0-17-16,1 18 0,52 0 15,-71-1-15,36-17 16,-53 0-16,18-17 16,-36-1-16,0 0 15,-17 18 32,-18 18-47,17 0 16,-17-1-16,0 1 15,18-18-15,-18 18 16,0-1 0,0 1-16,0 0 0,0 17 15,0 0-15,0 0 16,0 18-16,0 0 0,18 53 16,-18-35-16,0-18 15,35 70 1,-35-52-16,18 34 15,-1-34-15,-17-36 0,18 18 16,-18 35-16,18-52 16,-18 34-16,0-35 15,17 1-15,1-1 16,-18-17-16,0-1 16,0 1-1,-18-18-15,18 18 0,-53-18 16,-17 17-1,17 1-15,-18-18 0,-70 0 16,53 0-16,-36 0 16,-123 0-16,89 18 15,17-18-15,0 0 0,-124 0 16,177 0-16,-53-18 16,123 0-16,18 1 15</inkml:trace>
  <inkml:trace contextRef="#ctx0" brushRef="#br0" timeOffset="-123391">29263 6544 0,'-18'0'15,"36"-18"1,0 18 0,34-17-16,1 17 15,-17 0-15,34 0 16,-17 35-1,-35-17-15,-18 17 0,17 0 16,-17 18-16,-17 53 16,17-71-16,0 18 0,0 18 15,17-54-15,1 36 16,0-35-16,-1 0 16,-17-1-16,18-17 15,-18-17 1</inkml:trace>
  <inkml:trace contextRef="#ctx0" brushRef="#br0" timeOffset="-123247.62">29439 6879 0,'-17'0'0,"34"0"0,1 0 16,17 0-16,-17 0 15,17-17-15,18 17 0,35-18 16,-52 18-16,-1 0 0,0-18 15</inkml:trace>
  <inkml:trace contextRef="#ctx0" brushRef="#br0" timeOffset="-123085.92">29880 6703 0,'36'17'16,"-19"-17"-16,18 36 15,18-19 1,-17 19 0,-19-19-16,1-17 0,0 18 15</inkml:trace>
  <inkml:trace contextRef="#ctx0" brushRef="#br0" timeOffset="-122913.25">30074 6720 0,'-35'53'15,"70"-106"-15,-88 142 0,36-54 0,34 0 16,-17-17 0,18-18-16,0 0 0,-1 0 15</inkml:trace>
  <inkml:trace contextRef="#ctx0" brushRef="#br0" timeOffset="-122633.07">30286 6562 0,'0'0'16,"35"-36"-16,1 36 0,-19-17 0,18 17 15,36-18-15,-36 18 16,18 0-1,-35 0-15,17 0 16,-17 18-16,-18 17 16,0-17-16,0 52 15,0-52-15,0 52 16,0-52 0,17 35-16,19-18 15,-36-17-15,0 0 16</inkml:trace>
  <inkml:trace contextRef="#ctx0" brushRef="#br0" timeOffset="-122501.21">30568 6756 0,'106'-18'15,"-212"36"-15,265-54 0,-18 1 16,-88 18-16,-18 17 15,1-18-15</inkml:trace>
  <inkml:trace contextRef="#ctx0" brushRef="#br0" timeOffset="-121132.16">25400 8114 0,'-18'0'15,"1"0"1,17 18 0,-18-1-16,18 18 0,0-17 15,0 35 1,18-18-16,17 1 16,-17-19-16,17 1 15,0-1-15,0-17 0,1 0 16,-1 0-16,18 0 15</inkml:trace>
  <inkml:trace contextRef="#ctx0" brushRef="#br0" timeOffset="-120971.34">25594 8273 0,'0'-18'0,"0"36"0,-18 17 0,18 35 15,-17-17-15,17 18 16,0-18-16,17 17 15,1-34-15,0-19 16,-1 1-16,36-18 16</inkml:trace>
  <inkml:trace contextRef="#ctx0" brushRef="#br0" timeOffset="-120728.03">25770 8414 0,'0'17'15,"0"19"1,0-1-16,18 0 0,17 18 16,-17-35-16,35-1 15,-18-17-15,0 0 16,-17-17-16,0-1 16,-18 1-16,0-19 0,-36-17 15,19 18 1,-71-18-1,52 53-15,19 0 0,-1 0 16,18 18 0</inkml:trace>
  <inkml:trace contextRef="#ctx0" brushRef="#br0" timeOffset="-120264.88">26405 8149 0,'-17'-35'0,"34"70"0,-52-70 16,18 35-16,-19 35 16,19 0-16,-1 18 15,18-17-15,0 17 16,18 52-16,-1-34 15,36 17-15,-35-35 16,-1-18-16,19 1 16,-36-19-1,-18-17-15,-17-35 16,17 17-16,1-17 16,-19-18-1,19 36-15,17-1 0,0 0 16,17 18-16,1 0 15,0 0-15,17 0 0,-18 0 16,36 0 0,-35 0-16,17 0 0,-17 18 15,0-18-15,-18 18 32,0-1-17,17-17 1</inkml:trace>
  <inkml:trace contextRef="#ctx0" brushRef="#br0" timeOffset="-119965.47">26723 8149 0,'18'18'16,"-18"-1"-16,17 36 16,-17-17-16,18 52 15,-1-53-15,1 18 16,0 18-16,-1-36 15,1 0-15,0-17 0,-1 17 16,1-35-16</inkml:trace>
  <inkml:trace contextRef="#ctx0" brushRef="#br0" timeOffset="-119793.21">26970 8467 0,'35'0'16,"-70"0"-16,88 0 0,-36 0 0,19-18 16,17 18-1,-36-18-15,1 1 0,-18-1 16,0 0 0,-18 1-1</inkml:trace>
  <inkml:trace contextRef="#ctx0" brushRef="#br0" timeOffset="-119634.7">27076 8273 0,'17'88'0,"-34"-176"0,34 229 16,1-53 0,-18-35-16,18-18 0,-1 36 15,1-54-15,0 36 16,-1-53-16</inkml:trace>
  <inkml:trace contextRef="#ctx0" brushRef="#br0" timeOffset="-119251.09">26529 8326 0,'18'0'15,"17"0"1,-18 0-16</inkml:trace>
  <inkml:trace contextRef="#ctx0" brushRef="#br0" timeOffset="-118842.95">27323 8590 0,'35'-17'16,"0"17"-16,-17-18 0,17-17 15,0 35 1,-17-18-16,-18 0 0,18 18 16,-18-17-16,-18-1 15,0 0-15,1 18 16,-1 0-16,-17 0 0,17 0 0,1 18 16,17 0-1,0-1-15,0 1 0,17 0 16,1-1-16,-1 1 0,36 17 15,-35-17-15,35-1 16,-35-17-16,-1 0 16</inkml:trace>
  <inkml:trace contextRef="#ctx0" brushRef="#br0" timeOffset="-118562.51">27728 8573 0,'-35'17'15,"70"-34"-15,-88 52 16,53-18-16,0 1 16,53 0-1,-35-1-15,17 1 0,-17-18 16,0 18-16,-1-1 0,1-17 15,-18 18-15,-18-18 16,-35 18 0,-17-36-16,34 18 0,-16-18 15,16 18 1,19-17-16</inkml:trace>
  <inkml:trace contextRef="#ctx0" brushRef="#br0" timeOffset="-117540.58">28681 4463 0,'0'-18'16,"0"0"-1,0 1-15,0-1 16,17 0-16,-17 1 0,0-1 16,18 18-1,-18-17-15,18-1 16,-18 0-16,17 18 0,1-17 16,0-1-16,-18 0 0,53-35 15,-36 36-15,1-18 16,52-54-1,-34 54-15,70-88 16,-54 52-16,19 0 0,0-17 16,193-265-1,-35 36 1,36-36-16,158-158 16,-176 211-1,-88 88 1,-106 142-16,18-72 15,-36 90-15,-18 16 0,1-17 16,17 0 0,-17-17-16,-18 52 15,18-35 1,-36 36-16,18 34 16,-18-17-16</inkml:trace>
  <inkml:trace contextRef="#ctx0" brushRef="#br0" timeOffset="-117178.59">31097 1217 0,'36'0'16,"-19"0"-16,1 18 16,70 17-1,-35-35-15,18 18 0,87-1 16,-69-17-16,16 18 15,-16-18-15,16 18 0,1-18 16,-18 17-16,54 18 16,-90-17-16,1 0 15,-35-1-15,0 1 16,-36-18 0</inkml:trace>
  <inkml:trace contextRef="#ctx0" brushRef="#br0" timeOffset="-116856.48">32508 1429 0,'-17'17'16,"17"1"0,-18 17-16,1 18 15,-19 53 1,1-35-16,-18 17 15,-17 0-15,-89 159 16,71-124-16,-142 177 16,124-159-16,-140 159 15,140-141-15,17-18 16,-16-17-16,34-1 0,-70 89 16,88-124-16,-17 53 15,34-70-15,1 17 16,35-53-16,-18 0 15,18-17-15,0 0 0,18-18 16</inkml:trace>
  <inkml:trace contextRef="#ctx0" brushRef="#br0" timeOffset="-116162.09">32491 1535 0,'0'0'16,"35"0"-16,-35 17 0,35 54 16,-35-18-16,18 17 15,-18 107-15,0-54 16,0 1-16,0-1 0,-18 1 16,18-1-16,-17 18 15,17-35-15,0 123 16,0-52-16,17-89 15,1 35-15,0-87 16,35 34-16,-36-52 16,19-1-16,-19-17 15,1 0 1,-36 0 15,18 18-31,-17 0 16,-19 17-1,19-17-15,-1 17 0,0 0 16,-52 53-16,17-35 16,0 18-16,0-18 0,-18 17 15,-140 177 1,-19 0 0,72-70-1,-72 105 1,89-123-16,35-18 15,18-18 1,18-52 0,34-18-16,-16 17 15,34-52-15,0 17 0,1-17 0,-1 17 16,0-35 0,18 18-16</inkml:trace>
  <inkml:trace contextRef="#ctx0" brushRef="#br0" timeOffset="-115409.74">31238 6473 0,'0'18'0,"0"0"15,0-1-15,0 1 0,36 35 16,-1-35-16,36 35 16,-36-36-16,18 18 15,-18-17-15,0 0 16,-52-18 0,17-18-1</inkml:trace>
  <inkml:trace contextRef="#ctx0" brushRef="#br0" timeOffset="-115221.39">31538 6456 0,'0'17'16,"0"-34"-16,-17 70 16,-1-18-16,0-17 15,1 17-15,-36 36 16,18-19-16,17-16 0,-17 17 15,17-18 1,36-35-16,-18 18 0,17-18 16</inkml:trace>
  <inkml:trace contextRef="#ctx0" brushRef="#br0" timeOffset="-114989.77">31644 6597 0,'0'0'0,"0"18"16,0-1-16,18 19 15,-1-19-15,1 1 16,17-1-16,54 1 16,-54 0-16,0-18 0,0 0 15,-17 0-15,0-18 0,-1 0 16,-17 1-1,0-1-15,-17-17 16</inkml:trace>
  <inkml:trace contextRef="#ctx0" brushRef="#br0" timeOffset="-114843.24">31944 6615 0,'0'35'15,"0"-88"-15,0 71 0,0 52 0,-18-35 0,18 36 16,0-36-16,0 1 15,0-19-15,0 18 16,18 1-16,-18-19 16,18-17-16</inkml:trace>
  <inkml:trace contextRef="#ctx0" brushRef="#br0" timeOffset="-114560.65">32226 6773 0,'-17'71'15,"34"-142"-15,-34 177 0,17-35 16,17-36-16,19-17 0,34 17 16,18-35-1,18-18 1,-53-17-16,0 17 0,-18-17 15,-17 0-15,0-36 16,-36 36-16,0 0 0,-70-18 16,35 53-16,0-18 15,0 18-15,-17 18 16,17-1-16,0 1 0</inkml:trace>
  <inkml:trace contextRef="#ctx0" brushRef="#br0" timeOffset="-103971.31">1817 9913 0,'0'-18'0,"-18"18"16,1 0 0,-1 0-1,0 0 17,36 0 30,0 0-62,-1 0 16,18 0-1,-17 0-15,17-17 16,18 17-16,-35 0 0,17 0 16,18 0-1,-35 0-15,17 17 0,18-17 16,18 18-1,-36-18-15,0 0 0,71 0 16,-53 0 0,17 0-1,1 0 1,-1 0-16,-17 18 16,18-1-1,-18-17-15,-18 0 0,53 18 16,-52-18-16,-1 0 15,18 0-15,-18 0 0,53 0 16,-52 0-16,34-18 16,-35 1-16,18 17 15,-17 0-15,-1 0 0,0 0 16,53 0 0,-52 0-16,-19 17 0,19-17 15,-1 0-15,0 18 0,-17-18 16,17 0-16,0 18 0,1-18 15,16 0-15,-16 0 16,-1-18-16,0 18 0,1 0 16,-1-18-16,0 18 15,0 0-15,36 0 16,-36 18-16,36-18 16,-36 18-16,53-18 15,-52 17-15,52-17 16,0 0-1,-17 0-15,-36 0 16,53 0 0,-53 0-16,1 18 0,-1-18 0,53 0 15,-53 0-15,18 0 16,0 0-16,18-18 0,52 18 16,-70-17-1,71 17-15,-54 0 16,-17 0-16,-18 0 0,18 0 15,0 35-15,-35-35 16,-1 35-16</inkml:trace>
  <inkml:trace contextRef="#ctx0" brushRef="#br0" timeOffset="-100500.35">29333 7373 0,'-17'0'0,"-1"0"16,1 0-1,17 18 79,17-18-78,1 0-1,35-18-15,-36 18 16,54 0 0,-36 0-16,18 0 0,0 0 15,71 0-15,-54 0 16,106-18-16,-70 18 15,159-17 1,-124-1-16,0 18 0,194-17 16,-176 17-16,0-18 15,194 18-15,-177 0 16,159 0 0,-176 0-16,0 18 0,88-1 15,-159-17-15,-35 18 16,17-1-16,-87-17 15</inkml:trace>
  <inkml:trace contextRef="#ctx0" brushRef="#br0" timeOffset="-85144.38">26000 16404 0,'0'18'16,"0"-1"-16,0 19 15,17-1-15,-17 18 16,18 106-16,-18-71 16,0 0-16,0 88 15,18-105-15,-1 70 16,-17-88-16,36 18 16,-19-54-16,18 1 15,-17-18-15,0-18 16</inkml:trace>
  <inkml:trace contextRef="#ctx0" brushRef="#br0" timeOffset="-84728.9">26582 16828 0,'-18'-53'15,"36"106"-15,-53-124 0,-1 36 16,1 35-16,-18 17 16,35 19-16,-34 34 15,16-17-15,19 18 16,17-36-16,35 0 16,-17-17-16,-1-1 15,18-17-15,1-17 0,34-1 16,-52-17-16,0 17 15,17-17-15,-35 0 0,17-53 16,-17 52-16,0-34 16,0 52-16,-17 18 15,17 18 1,0 35-16,0 0 16,-18-1-16,18 19 0,0-18 15,18 53-15,-1-53 16,1 0-1,17-18-15,-17 0 0,35 18 16,-35-53-16</inkml:trace>
  <inkml:trace contextRef="#ctx0" brushRef="#br0" timeOffset="-84382.33">27076 16704 0,'0'0'16,"0"18"-16,-18 35 16,0 0-1,-17 88-15,18-71 16,-1 54-16,0-71 16,36 35-16,0-53 15,34 18-15,-34-35 16,35-1-1,-18-17-15,-17 0 16,-18-17-16,18-1 0,-18 0 0,-18-17 16,0 0-16,-35-18 15,18 35 1,0 1-16,-18-19 16,35 19-16,1 17 15,34 0-15,36 0 16,-35 0-16</inkml:trace>
  <inkml:trace contextRef="#ctx0" brushRef="#br0" timeOffset="-84117.23">27481 17074 0,'0'18'0,"0"-36"0,-17 71 15,-1 18 1,18-36-16,0 18 0,18 18 15,-1-36-15,54 18 16,-36-35-16,71-18 16,-71-18-16,54-17 15,-72-1-15,1 1 16,-1-53 0,-17 53-16,-52-54 15,16 36-15,-52-17 16,53 35-16,-18 35 0,-53 0 15,53 0-15</inkml:trace>
  <inkml:trace contextRef="#ctx0" brushRef="#br0" timeOffset="-81866.24">30286 7832 0,'0'-18'0,"18"0"31,-18 36 0,17 0-15,-17-1-16,18 54 15,-18-18-15,0-18 16,0 18-16,-18 18 0,-17 52 16,17-35-16,-52 89 15,35-72-15,-89 125 16,71-142-16,-17 18 16,-1-18-16,0-17 0,-87 87 15,70-87-15,-1-1 16,-17 1-16,1-1 0,-1 1 15,0 0-15,-17-1 16,-142 71-16,159-70 16,-17-18-16,17 0 0,0 0 15,18-18-15,0 0 0,17-17 16,-70 35 0,70-36-16,18 19 15,1-19-15,-1 1 0,17 0 16,1 17-16,0-18 0,17-17 0,18 18 15,-18 0 1,18-1-16,0 1 31,0 0-31,0-1 16,-17-17 0,17-17 30,0-1-30</inkml:trace>
  <inkml:trace contextRef="#ctx0" brushRef="#br0" timeOffset="-81581.23">27411 10107 0,'-18'35'16,"18"1"-16,-17-1 16,-19 88-1,1-17 1,17 0 0,18-71-16,18 1 0,53 17 15,140-1 1,-70-52-1,0-17-15,-52 17 16,-72 0 0,-17 17-16,-35 1 0,0 0 15</inkml:trace>
  <inkml:trace contextRef="#ctx0" brushRef="#br0" timeOffset="-80864.52">26811 11042 0,'0'0'0,"-18"0"0,1 0 15,-1 18-15,-35 35 16,36-18-16,-1 0 0,0 53 15,18-52-15,36 16 16,-1-34 0,0-18-16,0 0 0,1 0 15,52-35-15,-53 17 16,1-52-16,-36 34 16,0 1-16,-36-35 15,19 34-15,-36 1 16,17 35-16,-17 18 15,18-1-15,18 1 16</inkml:trace>
  <inkml:trace contextRef="#ctx0" brushRef="#br0" timeOffset="-80565.25">26741 11712 0,'0'0'16,"-36"36"-16,19-1 16,-1 35-16,0-34 15,18-1-15,36 18 16,-19-18-16,36 0 16,-18-35-16,18 0 15,-17-17-15,-19-1 16,1-17-16,-18 17 15,-18-17-15,1 0 0,-19 17 16,19-17-16,-19 17 0,1 18 16,18-18-16,-36 18 15,35 0-15,0 18 16</inkml:trace>
  <inkml:trace contextRef="#ctx0" brushRef="#br0" timeOffset="-80264.17">26688 12559 0,'-36'53'16,"72"-106"-16,-89 123 0,35 1 16,18-36-16,35 36 15,1-54-15,34 19 31,-35-36-31,18 0 0,-17 0 0,-1 0 16,-17-18-16,-1 0 0,-17-17 16,-17 18-1,-1-19-15,0 19 0,-17-19 0,0 19 16,17-1-16,-17 0 16,17 1-16,1-1 0,-19 18 15,19 18-15,17 52 16</inkml:trace>
  <inkml:trace contextRef="#ctx0" brushRef="#br0" timeOffset="-79952.49">26741 13264 0,'-53'36'16,"106"-72"-16,-106 107 0,35-53 15,18 17-15,0 0 0,0 0 16,35 18-16,-17-17 16,0-1-16,-1-17 0,1-1 15,-1 1-15,36-18 16,-35 0 0,0-53-16,-18 18 15,-18-18-15,0 17 16,1 1-16,-1 18 0,0-19 15,-17 19 1,18 17-16,-19 17 16,19 1-16,-1 35 15,18-36-15</inkml:trace>
  <inkml:trace contextRef="#ctx0" brushRef="#br0" timeOffset="-79419.18">26494 14235 0,'0'-18'0,"35"0"16,-17 1-1,-1-1 1,-17 36 0,0-1-16,0 19 15,0 34-15,-17-17 16,17-18-16,0-17 16,35 0-16,-18-18 15,1 0-15,35-36 16,-35 19-16,17-54 15,-17 36-15,-18-36 16,0 36-16,-36 0 16,19 17-16,-19 18 15,19 0-15,-1 18 16,0-1-16,1 1 0,17 35 16</inkml:trace>
  <inkml:trace contextRef="#ctx0" brushRef="#br0" timeOffset="-79157.7">26758 14640 0,'0'18'16,"18"0"-16,-1-1 16,1-17-1,-18 18-15</inkml:trace>
  <inkml:trace contextRef="#ctx0" brushRef="#br0" timeOffset="-79039.94">26793 14905 0,'0'0'0,"0"18"16,0-1-16</inkml:trace>
  <inkml:trace contextRef="#ctx0" brushRef="#br0" timeOffset="-78907.22">26741 15064 0,'-18'17'16,"18"1"-16,0 0 0,0-1 16,18 1-1</inkml:trace>
  <inkml:trace contextRef="#ctx0" brushRef="#br0" timeOffset="-78796.71">26741 15293 0,'-18'18'0,"18"-1"0,35-140 0,-52 211 0,-19-35 16,36-36-16,18-17 16</inkml:trace>
  <inkml:trace contextRef="#ctx0" brushRef="#br0" timeOffset="-78178.85">26670 16034 0,'-35'-36'0,"35"19"15,-53-1-15,35 18 16,1 0-16,-1 0 0,0 18 16,18-1-1,-17 19-15,17-1 0,35 53 16,-17-52-16,87-1 16,-52-35-16,0 0 15,53-35 1,-71-1-16,1 1 0,-19 0 15,-17-54-15,-17 54 16,-19-18-16,-34-17 16,-1 34-1,36 36-15,0 0 0,-18 0 16,53 18 0</inkml:trace>
  <inkml:trace contextRef="#ctx0" brushRef="#br0" timeOffset="-74530.14">27270 11254 0,'-18'0'15,"36"0"-15,-18 17 16,53 54-1,0-18-15,-1 0 0,90 88 16,-54-71-16,106 71 16,-106-70-16,124 70 15,-124-70 1,106 52-16,-106-70 16,-17 0-16,17 0 15,-71-35-15</inkml:trace>
  <inkml:trace contextRef="#ctx0" brushRef="#br0" timeOffset="-74318.81">28434 11994 0,'0'0'16,"18"18"-16,-1 17 16,18-17-16,-17 17 15,35 1-15,18 34 16,-54-35-16,1 18 15,-18-17-15,-18-1 16,-17-17-16,-53-1 16,17-17-16,18 0 15,-17 0-15,-1 0 0,-17-17 16</inkml:trace>
  <inkml:trace contextRef="#ctx0" brushRef="#br0" timeOffset="-74107.81">27005 12100 0,'18'-17'0,"-36"34"0,71-34 15,35 34 1,-35 1-16,18 0 0,17-1 0,0 18 16,18-17-16,0 17 15,0-17-15,141 17 16,-142-17-16,89 0 15,-123-18-15,-18 17 0,-18-17 16,0 0-16</inkml:trace>
  <inkml:trace contextRef="#ctx0" brushRef="#br0" timeOffset="-73931.42">28099 12312 0,'17'18'16,"-17"-36"-16,-17 18 0,70 35 0,53 1 15,-36-36-15,1 17 16,87 1 0,-87-1-16,-1 19 0,-70-19 15,0 1-15,-17 17 0,-18-17 16,-71 35-16</inkml:trace>
  <inkml:trace contextRef="#ctx0" brushRef="#br0" timeOffset="-73547.48">27111 12876 0,'-18'0'15,"36"0"-15,-18 0 0,71-17 16,-19 17-16,19-18 0,123 0 15,-88-17 1,123-18-16,-105 36 16,140-54-16,-158 53 15,-18-17-15,-17 18 0,-36-1 16,0 18-16,-35-18 16,-17 18-16,-71 18 15,35-18-15,0 18 16,-18-1-16,36 1 15,53-1 1,34 1-16,-16-18 16,52 18-1,-35-18-15,-18 0 0,36 17 16,-71 1-16,-36 0 16</inkml:trace>
  <inkml:trace contextRef="#ctx0" brushRef="#br0" timeOffset="-73233.56">27146 13494 0,'36'0'16,"-72"0"-16,89-18 0,-18 0 0,71-52 16,-35 35-16,88-71 15,-71 53-15,123-53 16,-87 36-16,123-36 16,-141 53-16,35-35 15,-88 70-15,-18 0 16,0 18-16,-17 0 15,-53 18 1,17 0-16</inkml:trace>
  <inkml:trace contextRef="#ctx0" brushRef="#br0" timeOffset="-73123.69">28452 12806 0,'-106'35'31,"194"-35"0,-53 18-31,-52-71 0,52 106 16,0-36-16,-35 1 15,0 0-15</inkml:trace>
  <inkml:trace contextRef="#ctx0" brushRef="#br0" timeOffset="-72617.58">26988 14164 0,'17'0'16,"-34"0"-16,105-53 0,-53 35 16,106-87-16,-70 52 15,123-88 1,-71 52-16,106-69 16,-105 87-16,-1-17 0,54-71 15,-124 89-15,17-19 16,-52 72-16,0-18 15,-36 35 1</inkml:trace>
  <inkml:trace contextRef="#ctx0" brushRef="#br0" timeOffset="-72490.08">28275 13018 0,'71'-36'32,"-18"36"-17,-177 36-15,301-89 0,-125 53 0,37 0 16,-72 0-16,1 17 15,-18 1-15,-18 0 0,-17 17 16</inkml:trace>
  <inkml:trace contextRef="#ctx0" brushRef="#br0" timeOffset="-70537.49">27270 15699 0,'35'-36'0,"-70"72"0,105-125 0,1-16 16,-18 34-16,70-105 16,-35 87-16,71-140 15,-71 106 1,1-1-16,-1-35 0,0 36 15,-17 0-15,-1 17 0,1-35 16,-54 88-16,19-18 16,-19 36-16,-17 17 15,0 1-15,-17-1 16,17 0 0,-18-17-16,0 17 15</inkml:trace>
  <inkml:trace contextRef="#ctx0" brushRef="#br0" timeOffset="-70309.74">28399 13529 0,'35'-53'0,"-70"106"0,105-124 16,-17 54-16,-18-18 15,18 17-15,18-17 0,35-18 16,-71 35-16,0 18 15,-35 18-15,-17 17 16,-36 36-16,17-19 16,-34 37-16,35-54 15,17 0-15,-17-17 16</inkml:trace>
  <inkml:trace contextRef="#ctx0" brushRef="#br0" timeOffset="-69898.67">28875 12665 0,'0'0'0,"35"0"0,0-18 15,18 0 1,-53 1-16,18 17 16,-36 17-16,-17 72 15,0-36-15,0 17 16,17 1-16,0-18 16,1 70-16,52-52 15,-17-54-15,70 1 16,-35-36-16,52-35 15,-52 18 1,18-53-16,-53 35 16,-1 0-16,-34-70 15,-19 87-15,-17-17 16,18 36-16,-18-1 0,0 18 0,-35 18 16,53-1-1,17 1-15,18 53 0</inkml:trace>
  <inkml:trace contextRef="#ctx0" brushRef="#br0" timeOffset="-69443.38">29563 12929 0,'0'0'16,"-18"-17"-16,1 17 0,34 0 16,36 0-1,0 0-15,0 0 16,17 17-16,19-17 0,16 0 15,90-17 1,-90-1-16,-16 18 16,-19-18-16,-17 18 0,35-17 15,-53 17-15,-35-18 16</inkml:trace>
  <inkml:trace contextRef="#ctx0" brushRef="#br0" timeOffset="-69247.38">30304 12647 0,'53'-18'16,"-53"71"-16,-53-88 0,141 35 0,-35 0 16,105 35-16,-69-17 15,-1 17-15,88 18 16,-88 0 0,-88-18-16,0-17 0,-35 17 15,-159 36 1,106-36-16,-71 0 15,106-17-15</inkml:trace>
  <inkml:trace contextRef="#ctx0" brushRef="#br0" timeOffset="-65280.99">29386 13511 0,'18'-17'16,"0"17"15,-1 17-31,1 19 0,0 70 16,-18-54-16,0 72 15,0-71-15,0 53 16,0-71 0,-18 18-16,18-36 15</inkml:trace>
  <inkml:trace contextRef="#ctx0" brushRef="#br0" timeOffset="-65015.23">29669 13899 0,'-18'36'16,"36"-72"-16,-36 89 0,0 0 15,18-17-15,18-19 16,0 1-16,17-18 0,18 17 31,-18-17-31,0-17 0,-17-1 0,17-17 16,-35 17-16,0-35 15,-17 18 1,-1 17-16,-17-17 16,17 35-16,-17-17 15,17 17-15,1 17 0,17 1 16</inkml:trace>
  <inkml:trace contextRef="#ctx0" brushRef="#br0" timeOffset="-64604.74">30145 13882 0,'-53'0'16,"106"0"-16,-124 17 0,36 36 15,35-17-15,0-19 16,0 36-16,35-35 16,1-1-1,-1-17-15,0 0 0,-17-17 16,-1 17-16,1-18 0,-18-17 16,18 17-16,-18-17 0,0 17 15,-18-17-15,0 35 16,18 18-16,0 17 15,0 53-15,0-35 16,18 18-16,0-18 16,17 52-16,-17-52 15,-1 36-15,-17-72 16,-17 18 0,-36-17-16,0-53 15,0-18 1,35 18-16,1-36 15,-1 36-15,18-36 16,0 36-16</inkml:trace>
  <inkml:trace contextRef="#ctx0" brushRef="#br0" timeOffset="-64452.72">30374 13988 0,'0'0'0,"18"17"16,-1-17-16,-17 18 15,18 17 1,-18-17-16,18-1 16,-18 1-16,17-18 0,-17 18 0,18-18 15,-18-18-15</inkml:trace>
  <inkml:trace contextRef="#ctx0" brushRef="#br0" timeOffset="-64348.05">30533 13882 0,'0'0'16</inkml:trace>
  <inkml:trace contextRef="#ctx0" brushRef="#br0" timeOffset="-64146.7">30533 13882 0,'35'35'32,"-52"-17"-17,-1-1-15,18-87 0,0 158 16,0-70-16,0-1 0,0 1 15,0 0-15,18-1 16,-1 1-16,-17-1 0,35 1 16,-52-18 15,-18 0-31,17 0 16,-17 0-16,17 0 15,0 0 1</inkml:trace>
  <inkml:trace contextRef="#ctx0" brushRef="#br0" timeOffset="-63987.28">30762 13970 0,'18'-18'0,"-36"36"0,54-53 15,-19 35-15,1-18 0,-1 0 16,1 18-1,0-17-15,-18-1 16</inkml:trace>
  <inkml:trace contextRef="#ctx0" brushRef="#br0" timeOffset="-63713.65">30798 13741 0,'-18'17'16,"18"1"-1,18-53-15,-36 105 0,36-17 0,-1 35 16,-17-35-16,35 35 15,-17-52-15,0-19 16,-1 19-16,1-19 16,-18-34-16,0-36 31,0 35-31,0 0 0,0-17 16,0 18-16,0-1 0,0-17 15,0 17-15,18 18 16,-18 35-1,0-17-15,0 35 16,0-36-16,0 1 16,0 0-16,17-1 0</inkml:trace>
  <inkml:trace contextRef="#ctx0" brushRef="#br0" timeOffset="-63407.98">31203 14023 0,'-35'35'16,"70"-70"-16,-70 105 0,35-34 16,0-19-16,0 19 15,18-19-15,-1-17 0,18 18 16,-17-18-16,53-18 16,-54 1-1</inkml:trace>
  <inkml:trace contextRef="#ctx0" brushRef="#br0" timeOffset="-62613.23">32068 13370 0,'-18'36'15,"18"16"-15,-53 90 16,18-72-16,-1 18 16,1 1-16,0-1 15,-18 0-15,18-18 0,-36 54 16,53-71-16,1-18 15,-36 53 1</inkml:trace>
  <inkml:trace contextRef="#ctx0" brushRef="#br0" timeOffset="-62134.98">29580 14958 0,'-17'-18'16,"34"36"-16,-34-53 0,17 52 31,0 18-15,0 1-16,0-1 15,0 0-15,35 18 16,-17-18-16,-1-17 0,19 35 16,-36-35-16,17-1 15,-17 1-15,-35-18 16,17 18 0,-35-18-16,18 0 15,0 0-15,0-18 16,35 0-16</inkml:trace>
  <inkml:trace contextRef="#ctx0" brushRef="#br0" timeOffset="-61894.76">29880 15134 0,'-141'18'16,"282"-36"-16,-141 36 0,0-1 15,0 1-15,0 35 16,0-35-16,18 17 0,0 0 15,17-35-15,-18 0 16,19 0-16,17-17 16,-36-1-16,1-35 15,-18 18-15,-35-18 16,17 35-16,-17 1 16,17-1-16,-17 18 0,17 0 15,1 18-15,34-18 16</inkml:trace>
  <inkml:trace contextRef="#ctx0" brushRef="#br0" timeOffset="-61556.22">30392 14905 0,'-35'-18'0,"70"36"0,-106-71 0,36 35 0,-18-17 15,35 35 1,1 0-16,-1 35 0,18 1 15,0 52-15,18-35 16,17 53-16,-17-54 16,-1 1-16,19 36 15,-19-54-15,-17-18 16,-17 1-16,-1-18 16,-17-18-16,-1 1 15,19-1-15,-18-17 0,17 17 16,18-17-16,-18 17 0,18 1 15,18-1-15,35 0 16,-18 18-16,36 0 16,-36 0-16,35 18 15,-52 0-15,0-18 16,-1 0-16,-17 17 16</inkml:trace>
  <inkml:trace contextRef="#ctx0" brushRef="#br0" timeOffset="-61434.34">30427 15187 0,'-18'-53'31,"71"0"-15,-35 53-16,-71 106 0,141-229 16,-35 123-16,18 0 15,-36 0-15,0-18 0,-17 18 16,0 0 0</inkml:trace>
  <inkml:trace contextRef="#ctx0" brushRef="#br0" timeOffset="-61283.77">30639 14940 0,'0'88'15,"0"-176"-15,0 229 0,17-35 16,1-71-16,0 36 16,17-36-1</inkml:trace>
  <inkml:trace contextRef="#ctx0" brushRef="#br0" timeOffset="-60867.57">30850 15169 0,'-35'89'15,"70"-178"-15,-70 231 0,35-107 16,0-18-16,0 1 0,18 0 15,-1-18-15,1 0 16,0-53 0,-1 35-16,-17-17 0,36-18 15,-19 35-15,1-17 16,0 35-16,-1 0 16,1 18-1,-18 17-15,0-17 16,0-1-16,17-17 31,1-17-15,0-1-16,-1 18 15,-17-18 1,0 36-16,0 17 16,0-17-1,18 0-15,-18-1 16,0 1-16,18-18 31</inkml:trace>
  <inkml:trace contextRef="#ctx0" brushRef="#br0" timeOffset="-60567.15">31327 15240 0,'-18'18'0,"36"-36"0,-71 71 15,53-35-15,0 34 16,0-16-16,17-1 16,19-35-16,-19 18 15,1-18-15,0 0 16,-1-36-16,1 19 16,-18-19-16,0 1 15,-18 18-15,18-1 16,-17-17-16,17 17 0,17 36 31,1 17-15,0-17-16,17 17 15,-18-18-15,19 1 16</inkml:trace>
  <inkml:trace contextRef="#ctx0" brushRef="#br0" timeOffset="-60437.45">31538 15328 0,'36'-35'31,"-72"70"-31,89-70 0,-35 53 0,52 17 16,-34-35-16,-19 17 15,19 1-15,-19 0 16,19-18-16</inkml:trace>
  <inkml:trace contextRef="#ctx0" brushRef="#br0" timeOffset="-60287.45">31821 15152 0,'-18'0'0,"36"0"0,-54 35 15,-17 36-15,36-36 16,-1 0-16,0 0 16,1 1-16,-1-1 0,1-17 15</inkml:trace>
  <inkml:trace contextRef="#ctx0" brushRef="#br0" timeOffset="-53931.65">29175 12718 0,'0'-18'62,"17"18"-46,-17-18-16,0 1 15,0-1 17,0 0-17,-17 18 1,-1 0-16,0 0 16,1 0-16,-1 0 0,-17 36 15,0-19-15,-18 36 16,35-35-16,0 17 15,-17 18-15,18-18 16,17 18-16,17 36 16,18-54-16,36 35 15,-36-52-15,18 0 0,35-1 16,-17-34 0,35-36-16,-71 17 15,0 1-15,1-18 0,-19 0 16,-17 18-16,-17-71 15,-1 53-15,0 0 16,-17 18-16,0 17 0,-1 1 16,1-1-16,0 18 0,0 0 15,-1 53-15,19-35 16,-1-1-16</inkml:trace>
  <inkml:trace contextRef="#ctx0" brushRef="#br0" timeOffset="-53075.8">31591 12541 0,'-17'18'31,"17"52"-31,0-34 16,0 52-16,0-53 16,17-17-16,1 35 15,0-53-15,17 0 16,0-36 0,18-34-16,-35 35 15,17-36-15,-17 36 16,-1 0-1,1 17-15,-1 36 16,1 17-16,-18 0 16,0 36-16,18-1 0,-18-17 0,0 88 15,0-70-15,-18 35 16,18-71-16,-18 0 16,18-17-16,-35 17 15,18-35-15,-36-18 16,17 1-16,1-1 15,17 1-15,-17-19 0,0 19 16,17-1-16,-17 0 16,17 18-16,1 0 15,17-17-15</inkml:trace>
  <inkml:trace contextRef="#ctx0" brushRef="#br0" timeOffset="-52691.48">31503 12188 0,'0'0'16,"0"-17"0,18-1-1,-1-17-15,1 17 0,17-17 16,1 0-16,34-53 16,-52 70-16,17-17 0,18-18 15,-35 53-15,-1-18 16,1 36-16,-1 17 15,-17 18-15,18-18 16,0 18-16,17-18 16,-17 18-16,-1-17 0,1-1 15,17 18-15,-35-36 16</inkml:trace>
  <inkml:trace contextRef="#ctx0" brushRef="#br1" timeOffset="-41413.07">29104 4374 0,'0'-17'15,"0"-1"-15,35 1 16,-35-19-16,36-17 16,-19 36-1,1-19-15,0 19 16,17-18-16,0-18 0,0 17 15,1-34-15,-1 17 16,36-35 0,-36 52-16,35-105 15,-17 71-15,0-18 0,18-18 16,-1 0-16,19 0 0,105-159 16,-106 142-16,106-124 15,-106 124-15,0-1 16,0 18-16,1-17 0,69-107 15,-87 107 1,52-89-16,-70 124 16,18 0-16,-36 70 15,-17 1-15,-18-1 0,17 18 16,-17 35 0,-17-17-16,17 17 0,-36 0 15</inkml:trace>
  <inkml:trace contextRef="#ctx0" brushRef="#br1" timeOffset="-41018.66">29722 4180 0,'0'0'16,"35"-88"-16,0 35 0,0 0 16,-17-17-16,17 17 15,1 0-15,-19-18 0,18 1 16,1-18-16,70-106 15,-36 70-15,107-158 16,-89 123-16,18-35 16,-1 18-16,19-1 0,105-175 15,-105 193-15,87-70 16,-122 158-16,34 0 16,-105 71-16,-1 36 15,-52 17-15,0 0 16</inkml:trace>
  <inkml:trace contextRef="#ctx0" brushRef="#br1" timeOffset="-40762.28">30021 4145 0,'0'0'15,"53"-35"-15,0-36 0,18 1 0,105-177 16,-88 106-16,142-177 16,-124 159-1,17-17-15,0-18 0,19-18 16,-1 18-16,-18-17 16,18 34-16,-17 19 0,-36 34 0,-18 36 15,-34 53-15,-54 52 16,-52 36-1</inkml:trace>
  <inkml:trace contextRef="#ctx0" brushRef="#br1" timeOffset="-40567.15">30480 3775 0,'141'-177'16,"-282"354"-16,617-742 15,-352 407-15,-1-1 16,1 0-16,140-141 16,-158 194-16,70-35 15,-123 106-15,-35 35 16</inkml:trace>
  <inkml:trace contextRef="#ctx0" brushRef="#br1" timeOffset="-40284.98">30921 4480 0,'0'0'16,"35"-106"-16,1 36 0,-1-1 15,18-17-15,88-124 16,-35 89-16,0 0 16,140-177-16,-104 141 15,122-194-15,-35 36 16,-158 211-16,35-53 16,-89 141-16</inkml:trace>
  <inkml:trace contextRef="#ctx0" brushRef="#br1" timeOffset="-40055.01">30868 4763 0,'106'-89'16,"-212"178"-16,282-266 0,-87 71 15,-1 0-15,124-158 16,-107 140-16,142-158 16,-123 141-16,-18 18 15,-1 17-15,-16 35 0,-1 1 16,-71 70-16</inkml:trace>
  <inkml:trace contextRef="#ctx0" brushRef="#br1" timeOffset="-39859.35">31133 4868 0,'105'-105'16,"-210"210"-16,299-316 16,35-19-16,-106 125 15,1-19-15,123-105 16,-141 141-16,0-1 15,-18 36-15,-35 18 0,0 0 16</inkml:trace>
  <inkml:trace contextRef="#ctx0" brushRef="#br1" timeOffset="-39394.09">29263 5221 0,'18'-35'16,"-36"70"-16,36-88 0,-1 18 0,1 0 15,-18 17-15,17 0 16,1-17-16,35 0 16,0 0-1,-18 17-15,36-17 0,-18-1 0,0 1 16</inkml:trace>
  <inkml:trace contextRef="#ctx0" brushRef="#br1" timeOffset="-39188.56">29192 5662 0,'0'0'0,"36"-35"15,-1-18-15,35 0 0,72-123 16,-37 87-16,72-105 16,-71 106-16,35-53 15,-88 88 1,0 18-16</inkml:trace>
  <inkml:trace contextRef="#ctx0" brushRef="#br1" timeOffset="-38999.2">29633 5733 0,'18'-36'16,"35"1"-16,0-35 16,88-89-16,-53 71 15,71-89 1,-71 89-16,36-18 15,-89 71-15</inkml:trace>
  <inkml:trace contextRef="#ctx0" brushRef="#br1" timeOffset="-38832.56">30057 5786 0,'17'-18'0,"72"-70"16,34-53 0,18 0-16,-88 70 15</inkml:trace>
  <inkml:trace contextRef="#ctx0" brushRef="#br1" timeOffset="-38687.72">30498 5680 0,'70'-36'15,"-140"72"-15,211-107 0,-35-17 16,-53 53-16</inkml:trace>
  <inkml:trace contextRef="#ctx0" brushRef="#br1" timeOffset="-36926.14">26952 11236 0,'0'-18'0,"-17"18"15,17-17 1,-18 17 0,0 0-1,1 0-15,-19 0 16,19 17-16,-1 1 15,18 0-15,-18-18 0,18 17 0,18 1 16,17-36 0,1 18-16,17-35 15,-36 17-15,1-35 16,-18 36-16,0-1 16,-53 1-1,18 17-15,-1 0 16,1 17-16,0 18 0,0-17 0,-1 0 15,19 17 1,17-17-16,17 17 0,1-17 16,17-18-16,18 0 15,-18-18-15,18-17 16,-35 17-16,0 0 16,-18 1-16,-18-19 15,0 1-15,-35 18 16,18 17-16,0 0 0,-18 35 15,18 0 1,-1 0-16,36 1 0,-17-19 16,52 36-16,-17-35 15,52 17 1,-35-35-16,18 18 0,-35-18 16</inkml:trace>
  <inkml:trace contextRef="#ctx0" brushRef="#br1" timeOffset="-36448.04">26829 11906 0,'-18'-17'0,"36"34"0,-54-34 15,1 34-15,18 1 16,17 0-16,-18 17 16,18-18-16,18 1 15,-1-18 1,36 0-1,-35-18-15,17 1 0,0-36 16,-17 35-16,0-17 16,-18 17-16,0 1 0,0-1 0,0 0 15,-36 1 1,1 34-16,-18 36 16,35-35-16,1 53 15,17-36-15,0 0 0,35 0 16,18 1-1,-35-36-15,17 0 16,-35-18 0,-18 18-1,-17 0-15,0 18 16</inkml:trace>
  <inkml:trace contextRef="#ctx0" brushRef="#br1" timeOffset="-35829.19">26741 12771 0,'0'0'0,"0"17"15,0 1 1,0-1-16,0 19 15,17-1-15,-17-17 16,18-1 0,-1-17-1,1-17 1,0-1-16,-1-35 16,1 18-16,-18 17 15,0 1-15,-18-1 0,-17-17 16,0 35-16,-18 35 15,35-17-15,1-1 16,-1 36-16,18-35 16,18-1-16,17-17 0,0 0 15,0 0-15,18 0 16,0-17-16,-17-1 0,-1 0 16,0-17-16,-17-18 15,-18 36-15,-18-1 16,1 0-16,-19 1 0,1 17 15,-18 0-15,0 17 16,0 1-16,0 0 0,0 35 16,36-36-16,34 18 15,19-35-15,-1 0 16,53 18-16,-35-36 0,0-17 16,-18 35-1,-17-35-15,-18 17 16,-35 1-16,-1 17 15,-34 17-15,34-17 16,-16 36-16,34-19 16,18 36-1,0-35-15</inkml:trace>
  <inkml:trace contextRef="#ctx0" brushRef="#br1" timeOffset="-35278.84">26758 13529 0,'0'0'16,"-17"-53"-16,17 18 0,0 0 16,-18 35-16,18-18 0,-18 18 15,1 18 1,-1 34-16,-17-16 16,17 34-16,18-34 15,0 17-15,18-53 16,-1 17-1,1-17-15,17-17 0,1-19 16,-1 1-16,-35 0 0,17-36 16,-17 36-16,0 0 15,-52-18 1,-1 70 0,-18 36-16,71-35 15,-18 52-15,36-52 16,35 17-16,-18-17 15,1-18-15,-1 18 0,18-36 16,-36 18-16,1-53 16,-18 35-1,-35-17-15,17 35 16,0-18-16,-17 18 0,18 0 16,-19 36-16,19-19 15,-1 19 1</inkml:trace>
  <inkml:trace contextRef="#ctx0" brushRef="#br1" timeOffset="-34751.23">26511 14340 0,'0'-52'16,"0"104"-16,0-122 16,0 52-16,0 1 0,18-1 15,-18 36 1,-35 17 0,17 0-16,18-17 15,-18 17-15,36 0 16,0-17-16,17 0 15,35-18 1,-34-18-16,17-35 0,-18 35 16,-17 1-16,-1-36 15,-17 35-15,-17-17 16,-1 35-16,0 0 16,-17 0-16,-18 18 15,35-1-15,-17 1 16,18 0-16,17-1 15,17-17-15,1 0 0,35 0 16,-18 0-16,0-35 16,1 17-1,-19 1 1,-34 17-16,-1 17 16,0-17-16,-17 53 15,35-35-15,-18-1 16,18 1-1</inkml:trace>
  <inkml:trace contextRef="#ctx0" brushRef="#br1" timeOffset="-34583.66">26758 14217 0,'-17'-18'15,"-1"18"-15,71 106 0,-71-194 0,-35 53 0,18 35 16,17 0-16,1 0 15,-1 17-15,18 1 0,0 17 16,0 18 0,0-35-16,0-1 15</inkml:trace>
  <inkml:trace contextRef="#ctx0" brushRef="#br1" timeOffset="-33767">26635 16034 0,'0'17'15,"0"1"1,0 0-16,17 17 16,-17-17-16,0-1 15,0 19-15,0 16 16,0-34-16,0 0 15,36-36-15,-19 18 16,19-70-16,-19 52 16,18-70-1,1 17-15,-36 36 16,0 17-16,-18 1 16,18-1-16,-18 18 0,1 18 15,-36 17-15,35 0 16,-17 36-1,17-36-15,18-17 16,36 17-16,-1-35 16,0-18-16,36-17 15,-36 17-15,18-52 16,-35 34-16,-1 1 0,-17 0 16,-35 0-1,17 17-15,-52 18 16,34 18-16,-52 35 15,35-18-15,18 18 16,17-36-16,1 54 16,34-53-16,1-1 0,53-17 15,17 0 1,-53-17-16,0-1 0,-17 0 16,0-17-16,-18 17 15,-18-17-15,-17 17 16,-18 1-1,18 17-15,-1 17 0,1 1 0,-18 17 16,35-35 0,1 36-1,52-36 1,0 0-16,-17 0 0,0-18 16,17 18-1,-53 0 1,1 0-16</inkml:trace>
  <inkml:trace contextRef="#ctx0" brushRef="#br0" timeOffset="5310.19">6544 6632 0</inkml:trace>
  <inkml:trace contextRef="#ctx0" brushRef="#br0" timeOffset="5516.93">6544 6632 0,'-35'18'16,"35"-36"31,35 18-47,-53 0 15,36 18 1,0-18-16,17 0 16,-17 0-1,35 0-15,-18 0 16,0 0-1,0 0-15,-17 0 0,-18-18 16</inkml:trace>
  <inkml:trace contextRef="#ctx0" brushRef="#br0" timeOffset="5778.66">6668 6491 0,'0'0'0,"17"0"16,1 0 0,-1 0-16,1 18 15,17-1 1,18 1-16,-35 0 0,0-1 16,17 19-1,-18-36-15,-17 17 16,0 1-16,0 0 0,-17-1 15,-1 1-15,1-1 16,-19 1-16,19 0 0,-19-1 16</inkml:trace>
  <inkml:trace contextRef="#ctx0" brushRef="#br0" timeOffset="6478.46">6597 7655 0,'0'18'32,"18"-18"-32,-1 0 15,36 18-15,-35-18 16,-1 0-16,1 0 16,35 17-16,-35-17 15,17 0-15</inkml:trace>
  <inkml:trace contextRef="#ctx0" brushRef="#br0" timeOffset="6764.04">6773 7549 0,'0'-17'16,"18"17"-1,0 0-15,-18 17 16,17-17-16,19 36 16,-19-19-16,1 1 15,-1 0-15,19 17 16,-19-17-16,-17-1 16,18-17-16,-18 18 15,-18-1-15,1 1 16,-19 17-1,1-35-15,0 36 0,0-19 16</inkml:trace>
  <inkml:trace contextRef="#ctx0" brushRef="#br0" timeOffset="7498.12">6491 8714 0,'0'17'16,"18"-17"-1,17 0-15,36 0 16,-36 0-16,0 0 16,36 0-16,-36 0 15,0 0-15,1-17 16,-19 17-1</inkml:trace>
  <inkml:trace contextRef="#ctx0" brushRef="#br0" timeOffset="7732.02">6720 8537 0,'18'0'16,"0"-17"-16,35 17 15,-36 0-15,36 17 16,-35-17 0,-1 18-16,1 0 0,0-1 15,-18 18-15,17-17 0,-17 35 16,-17-18-16,-1 1 16,-17-1-16,-18 18 15,35-36-15,-17 1 16</inkml:trace>
  <inkml:trace contextRef="#ctx0" brushRef="#br0" timeOffset="10728.12">6403 9931 0,'-18'0'16,"36"0"0,35 0-1,-18 0-15,18 0 0,18 0 16,-36 0-16,35 0 16,-34 0-16,-1-18 15</inkml:trace>
  <inkml:trace contextRef="#ctx0" brushRef="#br0" timeOffset="10935.26">6632 9737 0,'53'17'16,"-106"-34"-16,89 17 0,-19 17 0,1-17 15,52 18-15,-34-18 16,34 35-1,-52-17-15,-18 17 16,0-17-16,0 17 16,-35 36-16,-1-36 15,-52 53 1,53-53-16</inkml:trace>
  <inkml:trace contextRef="#ctx0" brushRef="#br2" timeOffset="35813.59">4145 8819 0,'-17'0'94,"-1"-17"-94,0 17 16,-17 0-1,0-18-15,-54 18 16,54 0-16,-18 0 15,-17 0-15,17 0 0,-18 0 16,18 0-16,-17 0 0,-54 0 16,54-17-1,-1 17-15,-70-18 16,53 0-16,-71 18 16,89 0-16,-72 0 15,72 0-15,-71 0 16,70 0-16,-52 0 15,70 0-15,-18 0 16,36 0-16,-18 0 0,0 0 16,18 0-16,-18 0 0,35 0 15,-35 0 1,36 18-16,-1-18 0,1 0 0,-1 0 16,0 18-1,1-18-15,-1 17 16,0-17-16,1 0 15,-1 18 1,0-1-16,1-17 0,-1 18 16,1-18-16,17 18 15,-18-18 1,18 17-16,0 1 16,0 0-16,18-1 15,-18 1 1,0 0-16,0-1 0,17 18 15,-17-17 1,0 0-16,0-1 0,0 1 16,18 0-16,-18 17 0,0-17 15,0 17-15,0 0 0,0 36 16,0-36-16,0 0 16,-18 1-16,18-1 0,0 35 15,-17-34 1,17 17-16,0-18 15,0 0 1,0-17-16,0-1 0,0 1 0,0 0 16,17-1-1,-17 1-15,18 0 16,-18-1-16,17-17 16,1 18-16,0-18 15,17 0 1,-17 0-16,-1 0 15,1 0-15,0 18 0,34-18 16,-16 0-16,34 17 16,-34-17-16,52 0 15,-53 0-15,71 0 16,-53 0-16,0 0 16,53-17-1,-36 17-15,-17 0 0,53 0 16,0 0-1,-36 0-15,36 0 16,-53 0-16,18 0 16,-19 0-16,125 0 15,-107 0-15,-17 0 16,71 0-16,-71 0 16,0 0-16,0 0 0,52 17 15,-52-17-15,18 18 16,-18-18-16,-18 0 15,36 0 1,-36 0-16,-17 17 0,17-17 16,18 0-1,0 0-15,-18 0 0,0 0 16,-17-17-16,17 17 16,-17 0-1,-1 0 1,1 0-1,0 0 1,-1 0 0,-17-18-1,18 18-15,-18-17 16,18-1 15,-18 0-15,0 1-1,0-1 1,0 0-16,-18 1 16,18-1-1,0 0 1,0 1-16,-18-1 16,18-17-1,0 17-15,-17 1 16,17-1-16,0-17 0,0 17 15,0-17-15,0 17 0,0-70 16,0 35-16,0 18 16,0-1-16,17-16 0,-17-19 15,0 36 1,18-18-16,-18 17 16,0 1-16,0-18 15,18 36-15,-18-1 16,0 0-16,0 1 0,-18-19 15,0 19 1,-35 17-16,-35 0 16,35 17-16,-70 1 15,70-18-15,-88 35 16</inkml:trace>
  <inkml:trace contextRef="#ctx0" brushRef="#br2" timeOffset="40208.85">12418 7267 0,'-18'0'32,"18"-17"-17,-17 17 17,-19 0-32,19 0 15,-1 17-15,-17-17 0,-1 0 16,-17 0-16,-52 0 15,34 18-15,-88-18 16,89 0-16,-107 0 16,89 0-16,-71 0 15,71 0-15,-53 18 16,88-18-16,0 17 16,-35-17-1,35 18 1,36-18-16,-1 0 0,18 17 0,-18 1 15,18 0 1,0-1 0,0 1-16,18 0 15,-18-1-15,0 1 0,0 0 16,0 34-16,0-34 16,18 53-1,-18-36-15,17 0 0,-17-17 16,0 17-16,18 0 15,-18-17-15,0 0 0,0 17 0,17-17 16,-17-1-16,0 19 16,0-19-16,0 1 15,18-1-15,-18 1 0,0 0 16,18-1-16,-18 1 16,17-18-16,1 18 15,0-18 1,-1 0-16,1 0 15,0 0-15,35 17 16,-18-17 0,0 0-16,0 18 0,36-18 15,17 0 1,-35 0-16,-18 18 0,71-18 16,-53 0-16,53 0 15,-53 0-15,0 17 16,0-17-1,0 0-15,17 0 0,54 0 16,-54 0-16,54 0 16,-19-17-1,1 34-15,-53-17 16,0 0-16,-18 18 0,18-18 16,35 17-16,-35-17 15,36 18-15,-54-18 16,18 0-16,-18 0 15,0 0 1,-17 0-16,0 0 0,-1 0 16,1 0-16,17 0 15,-17 0-15,-1-18 16,1 18-16,0 0 16,-1-17-1,-17-1 1,0 1-1,-17 17-15,17-18 16,0-17-16,-18 17 16,18 0-16,0-17 15,-18 0 1,18 0-16,0-18 16,0 17-16,0-52 15,0 35-15,0 18 16,0-18-16,0 0 0,18 0 15,-18 18-15,0 0 16,18-18-16,-18 35 16,0-17-16,17 17 15,-17 1-15,18 17 47,-36 0-31,1 0-1,-19 0-15,1 0 16,-35 17 0,-160-17-16,36-17 15,-35-1 1,0 0 0,-1 18-16</inkml:trace>
  <inkml:trace contextRef="#ctx0" brushRef="#br2" timeOffset="42303.2">21625 6826 0,'-17'-17'16,"-1"17"-1,-35 0 1,18 0-16,0 0 0,-89 0 16,54 0-16,-89 17 15,71-17-15,-18 0 16,-124 36 0,125-36-16,-1 17 0,0-17 15,18 18-15,-89-1 16,124 1-16,-52 0 15,69-1-15,-17 1 0,18 17 16,17-35 0,1 36-16,17-19 15,0 18 1,0-17-16,0 17 16,0-17-16,-18 17 15,1 1-15,-1-1 16,0 0-16,1 0 15,17 36-15,0-53 16,0 52-16,0-52 16,0-1-16,17 19 15,1-19-15,17 1 16,-17-18-16,17 18 16,-17-18-16,35 0 15,-18 17 1,0-17-16,1 18 0,52 0 15,-35-1-15,17 1 0,71 17 16,-53-17-16,124-1 16,-106 1-1,141-18-15,-124 0 16,1 0-16,70 0 16,70 0-1,-175 0-15,34 0 16,-70 0-16,18 0 15,-36 0-15,-17 18 16,-1-18-16,-34 0 31,-1 0-15,18-18-16,-18 18 0,18-35 16,-17 17-16,17-35 15,-18 18-15,18-53 16,0 35-1,0 0-15,18-18 0,-1-52 16,-17 52-16,18 18 16,0-17-16,-18 17 0,17-71 15,-17 107 1,-17-36-16,-1 53 16,18-18-16,-35 1 15,-1 17 1,19 0-16,-19 0 0,-16 0 15,-1 0-15,-36 17 16,36-17-16,-17 0 16,17 0-16,-18 18 0,1-18 15,-1 18-15,1-18 16</inkml:trace>
  <inkml:trace contextRef="#ctx0" brushRef="#br2" timeOffset="43666.91">30427 6297 0,'-18'0'16,"36"0"-16,-53 0 0,0 0 0,-36 0 16,18 0-16,-53 0 15,53-18-15,-88 18 16,53 0-16,17 0 15,-17 0-15,0-17 0,-53 34 16,88-17-16,-53 18 16,71-18-16,0 18 15,17-1-15,0-17 0,-17 36 16,35-1-16,0 0 16,0 0-16,0 18 15,0-17 1,-18 52-16,18-35 15,-35 35-15,35-53 16,-35 53 0,35-35-16,-18-17 0,18-1 15,0-17-15,0 52 16,0-35-16,18 18 16,0-35-16,-1 17 15,54 18 1,-54-53-16,72 18 15,-37-1-15,1-17 16,71 0-16,-36 0 16,0-17-16,124 17 15,-106 0-15,123 0 16,-123 0-16,-18 0 0,0 17 16,36-17-1,-71 0-15,-18 18 0,18-18 16,-18 0-1,-35-18 17,0 1-17,0-1 1,0 1-16,0-36 16,0 17-16,0-52 15,0 18-15,-17-89 16,17 88-16,-36-17 15,19 18-15,-19-19 0,1 19 16,-18 17-16,0 18 0,-35-1 16,35 36-16,18 18 15</inkml:trace>
  <inkml:trace contextRef="#ctx0" brushRef="#br1" timeOffset="58372.54">5786 8855 0,'-18'0'94,"0"0"-78,-17 0-16,-18 0 15,18 0-15,-36 0 16,18 17-16,0-17 16,18 0-16,-53 0 15,53 0-15,-36 0 16,53 0-16,-17 0 15,18 0-15,-1 0 16,0 0-16,18 18 0,-17 0 16,17-1-16,17 19 15,-17-19-15,0 1 16,18 17-16,-18-17 16,18 52-16,-18-17 15,17-17-15,-17 87 16,18 0-1,-18-52-15,0-18 0,17 53 16,1-18 0,-18-53-16,0 1 15,0-1-15,0 0 0,18 0 16,-18-17-16,35 0 16,-17-1-16,-1-17 15,36 0-15,-17 0 16,-19 0-16,18 0 0,54 0 15,-36 18-15,35-18 16,-35 18-16,35-18 16,-53 17-1,0-17-15,18 0 16,-17-17 0,-19-1-16,-17 0 0,18-17 15,-18-36 1,0 54-16,0-18 0,0-54 15,0 36-15,0-70 16,-18 52-16,18 1 16,0-1-16,-17-70 15,-1 88-15,0-35 16,1 35-16,-1 35 16,0-17-16,1 18 15,-1-1-15,0 0 16,18 1-16,-17 17 0</inkml:trace>
  <inkml:trace contextRef="#ctx0" brushRef="#br1" timeOffset="59387.17">14640 7355 0,'-17'-17'0,"17"-1"16,0 1-1,-18-19-15,0 36 16,-35-17-1,1 17-15,-54 17 0,53 1 16,-18 0-16,-52 17 16,70-18-16,-71 36 15,89-35-15,-18 0 0,18 17 16,0-17 0,17 17-16,0-18 0,1 54 15,17-36-15,17 18 16,1-18-16,35 36 15,-18-36-15,-17 1 0,52 17 16,-34-18 0,34 18-16,-35-36 15,18 19-15,18-1 16,-36-17-16,53-1 16,-35-17-16,-17 18 15,69-18-15,-52 0 0,71-18 31,-89 1-31,18 17 0,35-36 16,-70 19-16,17-36 16,-35 35-16,18-17 0,-18-36 15,-18 36-15,1-18 16,-1-18-16,-17 1 16,-18-54-16,-36 36 15,54 53 1,0 0-16,17 17 0,-52 18 15,52 18-15,0 17 16</inkml:trace>
  <inkml:trace contextRef="#ctx0" brushRef="#br1" timeOffset="60389.29">23142 6756 0,'0'-18'15,"-17"18"-15,-1 0 16,0 0-16,-17 0 0,-53 18 16,35-18-16,0 17 15,-18 1-15,1 0 16,-54-1-16,72 1 15,-37 0 1,54-1-16,17 1 0,1-1 16,-1 19-16,18-1 0,18 18 15,-1-18 1,1 0-16,0 18 0,-1-17 16,1-1-16,0 0 15,-18 1-15,0-1 0,0 35 16,-18-34-16,18-1 15,-18 0-15,18 0 0,-17-17 16,17 35-16,0-35 16,17-1-16,1 1 15,17 0-15,1-1 0,16-17 16,54 35-16,-53-17 16,53 0-1,-53-18-15,0 17 0,53-17 16,-53 0-16,17-17 15,36-19-15,-53 19 16,35-36-16,-53 35 16,1 1-16,-36-19 15,17 19-15,-34-54 16,17 36-16,-53-53 16,17 35-16,-16 18 0,-37-71 15,54 70-15,-35-34 16,34 35-1,1-1-15,35 19 16</inkml:trace>
  <inkml:trace contextRef="#ctx0" brushRef="#br1" timeOffset="61536.18">32579 6279 0,'-88'0'15,"35"0"-15,-53 0 16,53 0-16,-53 0 15,53 0-15,-35-17 16,53 17 0,17 0-16,-17-18 15,17 18-15,18 18 32,0 17-32,-17-17 15,17-1-15,-18 54 16,0-36-16,-17 53 15,0-35-15,-18 36 16,35-37-16,-17 54 16,17-53-16,1 18 15,-1-54-15,1 36 16,17-35-16,-18 17 16,18-17-1,18-1 1,17 1-16,18 0 15,0-1 1,52 1-16,-52-18 0,71 18 16,-54-1-1,54 1-15,17 0 16,-53-18 0,-17 0-16,70 17 15,-71-17-15,-17 18 0,-17-18 16,-1 0-16,0 18 0,-17-18 15,-1 0-15,1 0 0,-18 17 16,0-34 0,18-1-16,-18 0 15,0 1-15,0-19 16,0-52-16,0 35 0,0 0 16,-18-17-16,0-89 15,1 88-15,-1-17 16,-35-53-1,18 88-15,-36-35 16,36 70-16,-18 1 16,18 17-16,17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">7179 10336 0,'0'18'16,"-18"0"0,1-1-16,-1 1 15,0 17-15,18-17 16,-17 0-16,17-1 0,-18 1 16,18-1-16,-17 1 0,17 0 15,0-1-15,0 1 0</inkml:trace>
  <inkml:trace contextRef="#ctx0" brushRef="#br0" timeOffset="1117.39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">10777 9596 0,'0'17'0,"18"1"15,-18 17-15,18 0 0,-18 18 16,0 0-16,17 0 0,1 18 15,-18-18-15,18 0 16,-18-1-16,17-16 0,-17-1 16,18-17-16,-18-1 0,17 1 15</inkml:trace>
  <inkml:trace contextRef="#ctx0" brushRef="#br0" timeOffset="5643.56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36:06.36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12506 4039 0,'0'0'0,"-18"18"16,-35 35-16,18 17 16,0 19-16,0-1 15,-54 141-15,54-105 16,-18 105-1,53-35-15,18-88 16,52 53-16,-34-107 0,17 1 16,0-17-1,17-19-15,-17 1 0,0-18 0,53 0 16,-71-18-16</inkml:trace>
  <inkml:trace contextRef="#ctx0" brushRef="#br0" timeOffset="416.48">13247 4586 0,'-18'-18'16,"36"36"-16,-53-36 0,-1 18 0,19 18 15,-19 17-15,1 1 0,0 17 16,-18 70-16,18-35 16,17-17-16,0 52 15,36-70-15,35 35 16,0-35-16,-18-35 0,18 0 16,53 17-1,-71-35-15,18 0 0,35-35 16</inkml:trace>
  <inkml:trace contextRef="#ctx0" brushRef="#br0" timeOffset="734.94">13600 5027 0,'0'0'15,"-18"0"-15,0 0 0,1 35 16,17 1-16,0-1 0,17 53 15,-17-53 1,53 36-16,-17-53 16,34 17-16,-17-35 15,0 0-15,-18-18 0,18-17 16,18-36 0,-36 36-16,-17-53 15,-18 35-15,-53-35 16,17 53-16,1 17 0,-18 0 15,-53-17 1,71 35-16,-18 0 0,18 18 16,17-1-16,18 19 15,18-36-15</inkml:trace>
  <inkml:trace contextRef="#ctx0" brushRef="#br0" timeOffset="1205.74">14252 4815 0,'18'53'16,"-36"-106"-16,36 142 0,-18 16 15,0-52-15,0 88 16,0-70 0,0 35-16,18-53 15,-18 0-15,0-36 16,17-34-1,-17-19-15,0-16 16,0-54 0,18 35-16,-18-105 15,0 105-15,0 1 16,0 17-16,0 17 0,0 54 16,17 0-16,1 105 15,0-52-15,-1-1 16,1 1-16,0-18 0,52 35 15,-35-53-15,54 18 16,-54-53-16,35-17 16,-34-1-16,-1-35 15,-17 0 1,-18-53-16,0 53 16,-36-105-1,1 87-15,0 36 16,35 52 15,17 19-15</inkml:trace>
  <inkml:trace contextRef="#ctx0" brushRef="#br0" timeOffset="1589.16">15028 4851 0,'0'0'0,"0"-18"15,18 18-15,0-18 16,-1 18 0,-17 18-1,18 17-15,-18 1 0,18 69 16,-1-34-16,1 52 15,-1-52-15,19 53 16,-1-72 0,18 1-1,0-53-15,-18 0 0,-17-35 16,17-53-16,-17 35 16,-1 0-16,1-53 15,-18 36-15,18-107 16,-18 142-1,0 17-15,-18 18 16,0 0-16,18 36 0,-17 17 16</inkml:trace>
  <inkml:trace contextRef="#ctx0" brushRef="#br0" timeOffset="1869.76">15593 4110 0,'70'123'16,"-140"-246"-16,193 317 15,-70-106-15,53 71 16,-53-71-16,-18 0 0,36 89 15,-54-89-15,1 71 16,-18-89-16,-18 54 16,1-89-16,-1 18 15,-35-36-15,18 19 0,0-19 16</inkml:trace>
  <inkml:trace contextRef="#ctx0" brushRef="#br0" timeOffset="14269.07">9349 6897 0,'0'0'16,"0"-35"-16,-18 35 0,0 0 15,-35 52 1,36-16-16,-1 105 15,1-53-15,17 0 16,0 106-16,17-106 16,1 1-16,-1-1 0,1 0 15,53 36-15,-18-72 16,-18-16-16,71 34 16,-71-52-16,0-18 15</inkml:trace>
  <inkml:trace contextRef="#ctx0" brushRef="#br0" timeOffset="14674.17">9807 7832 0,'36'123'15,"-72"-246"-15,89 299 0,-35-123 16,17 18-1,-17-54-15,-1 1 16,1-18-16,-36-53 16,1 0-16,-19-70 15,1 52-15,18 0 16,-1-34-16,0 16 0,1-122 16,17 123-1,53-18-15,-1 70 16,37 19-16,-36 17 15,17 35 1,-35 0-16,1 1 0,-36-1 16,17 18-16,-17-18 0,-53 36 15,18-36-15,-71 18 16,53-36-16,0 1 16,18 0-16,0-18 0,0 0 15,52 0 1,1 0-1</inkml:trace>
  <inkml:trace contextRef="#ctx0" brushRef="#br0" timeOffset="15021.56">10583 7320 0,'0'0'0,"-17"0"0,-36 35 15,35-17-15,1 17 16,-19 71 0,36-35-16,-17 70 15,34-88-15,19 0 16,-1-18-16,18 0 0,0-17 0,0-18 16,-1 0-16,72-35 15,-71-1-15,17-52 16,-34 35-16,-36-53 15,-18 53-15,0 1 16,-35-1-16,1 17 0,-1 1 16,-53-18-16,53 53 15,18 0-15,-1 0 0,1 35 16,35-17 0,0 17-16,35-17 0,1 0 15</inkml:trace>
  <inkml:trace contextRef="#ctx0" brushRef="#br0" timeOffset="15344.33">11395 7320 0,'0'0'16,"-18"18"-16,0-18 16,1 35-16,-1 0 0,-17 18 0,17 0 15,1 18-15,17-1 16,0-17-16,35 18 0,0-18 15,53 17-15,-35-52 16,71 0-16,-71-36 16,88-17-1,-88-1-15,-18-17 0,0 0 0,-17 1 16,-18-1-16,-18 0 16,-52-53-16,17 71 15,-53-36-15,-18 36 16,72 17-1,16 18-15,1 0 0,17 18 16,18-1-16,36 36 16,-1-53-16</inkml:trace>
  <inkml:trace contextRef="#ctx0" brushRef="#br0" timeOffset="15643.76">12012 7250 0,'35'0'16,"1"35"-16,-19 18 15,1-18 1,-18 106-16,0-70 16,-18-1-16,18 1 0,0 52 15,18-87-15,0 17 16,34-36-1,19-17 1,-36 0-16,54-35 16,-54 35-16,0 0 0,18-18 15,-35 18-15,-1 18 16</inkml:trace>
  <inkml:trace contextRef="#ctx0" brushRef="#br0" timeOffset="15965.41">12647 6756 0,'0'0'0,"71"88"15,-18-18-15,35 72 16,-53-54-16,71 88 16,-53-88-16,-18 1 15,0-19-15,1 18 16,-19-17-16,-17 52 15,-17-70-15,-54 53 16,36-71-16,-18 1 16,-18-1-16</inkml:trace>
  <inkml:trace contextRef="#ctx0" brushRef="#br0" timeOffset="19487.46">14323 9402 0,'-35'-18'16,"17"18"-1,-17 0 1,-18 70-16,35-17 0,-17 106 16,17-53-16,18 0 15,0 141 1,18-141-16,-1-1 0,54 72 15,-18-124-15,0 17 16,-18-34-16,53 34 16,-35-52-16,18-1 15,-54-17-15,1-17 16</inkml:trace>
  <inkml:trace contextRef="#ctx0" brushRef="#br0" timeOffset="19737.5">14799 9790 0,'18'17'16,"-18"19"-16,0 16 0,17 90 15,-17-72-15,0 36 0,18-18 16,-18 0-16,18 1 15,-18-37-15,17 1 0,1 0 16,0-17-16,-1-19 16,1 18-16,-1-35 0,1 0 15,-18-17-15,0-18 0</inkml:trace>
  <inkml:trace contextRef="#ctx0" brushRef="#br0" timeOffset="19909.26">14870 9860 0,'53'0'0,"-106"0"0,141 0 0,-18-17 15,-17 17-15,0-18 0,18 0 16,70-17-16,-106 17 16,18 18-16,-71 0 15,1 36 1</inkml:trace>
  <inkml:trace contextRef="#ctx0" brushRef="#br0" timeOffset="20052.04">14940 10319 0,'0'0'0,"106"0"0,35-18 16,-70 0-16,17 1 15,35-1-15,-70 18 16,0 0-16,-18 0 15</inkml:trace>
  <inkml:trace contextRef="#ctx0" brushRef="#br0" timeOffset="20353.96">16122 9860 0,'-71'0'0,"142"0"0,-177 0 15,0 53 1,53-18-16,18 1 0,-18 69 16,36-52-16,17 71 15,17-71-15,54 35 16,-36-53-16,88 18 15,-70-53-15,18 18 16,17-18 0,-35-18-16,-18 1 0,18-19 15</inkml:trace>
  <inkml:trace contextRef="#ctx0" brushRef="#br0" timeOffset="20620.36">16439 9472 0,'0'0'16,"53"0"-16,-35 35 0,17 1 0,36 87 15,-36-35-15,0-17 16,1 17-16,-1-17 0,36 87 15,-36-69-15,35 52 16,-70-71 0,0 54-16,-17-71 15,-19 0-15,-69 70 16,52-70-16</inkml:trace>
  <inkml:trace contextRef="#ctx0" brushRef="#br0" timeOffset="25214.12">17463 5080 0,'-18'0'15,"36"0"-15,-18 0 0,35 0 16,35 0 0,1 0-16,17 0 0,106 0 15,-70 0-15,105 0 16,-123 0-16,70-18 15,-123 1-15,0 17 16,-35 0-16,-71 0 16</inkml:trace>
  <inkml:trace contextRef="#ctx0" brushRef="#br0" timeOffset="25509.3">18098 4745 0,'-18'0'16,"-70"35"-16,17-17 15,1 17-15,-19-17 16,-52 52-16,71-34 15,-36 34-15,71-52 16,35-1-16,0 19 0,0-19 16,35 1-16,0 0 0,89 34 15,-54-34-15,1 0 16,17 17-16,-35 0 0,0 1 16</inkml:trace>
  <inkml:trace contextRef="#ctx0" brushRef="#br0" timeOffset="29291.12">14093 7549 0,'36'0'16,"-1"0"-16,0-17 16,36 17-16,-1-18 0,124 1 15,-105-19-15,105 19 16,-124-1-16,-17 0 16,0 18-16,0-17 15,-35-1-15,-1 18 0,-17-18 16,0 1-16</inkml:trace>
  <inkml:trace contextRef="#ctx0" brushRef="#br0" timeOffset="29584.83">14376 7214 0,'-53'53'15,"106"-106"-15,-159 142 0,53-54 0,-35 18 16,35-18-16,18 0 0,-1 18 16,19-35-1,34 35-15,1-18 16,17-17-16,71 17 15,-35-35-15,52 35 16,-52-35-16,17 35 16</inkml:trace>
  <inkml:trace contextRef="#ctx0" brushRef="#br0" timeOffset="30235.96">17903 10248 0,'106'-17'16,"-17"17"-16,-1-18 0,141 0 15,-106 1-15,107-1 16,-142 18-16,18 0 16,-71 0-16,-17 0 15</inkml:trace>
  <inkml:trace contextRef="#ctx0" brushRef="#br0" timeOffset="30538.8">18274 9931 0,'0'0'0,"-18"0"15,-35 35-15,18-17 16,-88 35-1,52-1-15,-35 19 16,71-36-16,0 18 0,-1 18 16,36-36-16,53 36 15,0-54-15,53 36 16,-53-35 0,18-1-16,-1-17 0,36 36 15,-71-19-15</inkml:trace>
  <inkml:trace contextRef="#ctx0" brushRef="#br0" timeOffset="58921.41">20461 4180 0,'18'-35'0,"-36"70"0,53-87 15,18 34-15,-17 0 16,52 18-16,-35 0 15,0 18-15,0 0 16,17-1-16,18 36 16,-52-18-16,-1 18 0,0 0 15,0 71-15,-35-54 16,0 89 0,-17-71-16,-1 0 0,0 18 15,1 0-15,-1 0 0,-35 106 16,36-107-16,-1 125 15,18-125-15,-18 125 16,36-142-16,-18 18 16,18 0-16,17-18 0,35 71 15,-34-71-15,17-35 16,0 17-16,0-17 0,-1-18 16,1 18-16,18-17 15,52-1-15,-17 0 16,-71-35-16,54 0 15,-54-17 1,-17 17-16,-1-18 16,-17 0-16,-35 1 15,17-1-15,-17 18 16,0 0-16,-1 0 0,1 0 16,-18 18-16,-35 17 15,35 0-15,-35 71 16,53-35-16,-1-1 0,1 18 15,0 124 1,17-89-16,18 89 0,0-88 16,18-1-16,-18 1 0,35 158 15,-17-141 1,52 176-16,-34-140 16,34 140-16,-35-158 15,54 106 1,-54-160-16,0 1 0,18 88 15,-35-123-15,-18-1 16,0 19-16,0-54 16,-53 35-16,18-52 15,-1 0-15,-17-1 0,-88 36 16,71-35-16,-124 52 16,88-34-16,-18-1 15,-140 36 1,-54-18-1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47:13.75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6791 14870 0,'18'0'15,"-1"0"-15,19 0 16,52-18-16,-18-17 16,36-1-1,-53 19-15,-18-1 0,18-17 16,-35 35-16,-18-18 16,-35 18-1</inkml:trace>
  <inkml:trace contextRef="#ctx0" brushRef="#br0" timeOffset="268.03">6914 14781 0,'-35'53'16,"70"-106"-16,-70 142 0,18-54 15,17 0-15,0 0 0,0 36 16,17-36-16,1-17 16,17 17-16,0-17 15,1-1-15,-1 1 16,0-18-16,36 35 15,-36-17-15,0 0 16,-35-1-16,-17 1 16,-1 0-16,-17-1 0,-36 1 15,36-1 1,0-17-16,-36 0 16,53 0-16,1-17 15,17-1-15,53 1 16</inkml:trace>
  <inkml:trace contextRef="#ctx0" brushRef="#br0" timeOffset="484.6">7514 15081 0,'18'18'16,"-1"0"-1,1-1-15,35 18 16,-18-17-16,1 0 0,34-1 16,-52 1-16,-1-18 15,19 18 1,-19-18-16,1 0 0</inkml:trace>
  <inkml:trace contextRef="#ctx0" brushRef="#br0" timeOffset="634.45">7708 15011 0,'0'0'0,"-17"35"15,-36 36-15,17-19 16,-17 19-16,36-36 16,17 18-1,0-35-15</inkml:trace>
  <inkml:trace contextRef="#ctx0" brushRef="#br0" timeOffset="1053.44">8079 14834 0,'70'-17'0,"-140"34"0,158-34 16,-53-1 0,-17 18-16,-1-18 0,1 18 15,-36 0 1,-52 71 0,52-53-16,-17 17 15,0 18 1,17-18-16,36 18 15,-18-35-15,35-1 0,-17-17 16,52 36-16,-35-36 16,36 35-1,-36-35-15,0 17 0,1 1 16,-36 0-16,0-1 16,-18-17-16,0 18 0,-34 17 15,16-17 1,-87 17-16,88-17 15,-54 17 1,54-35-16</inkml:trace>
  <inkml:trace contextRef="#ctx0" brushRef="#br0" timeOffset="5127.54">22507 13458 0,'0'-35'0,"18"18"16,-18-36-1,18 35-15,-18-17 0,0-18 16,0 18-16,-36-1 16,19 19-16,-36 17 15,17 0-15,-17 70 16,36-17-16,17 18 15,-18 70-15,18-53 16,35 53 0,-17-70-16,0-18 0,52 52 15,-52-52-15,0-17 16,-1 16-16,-17-34 16,0 0-16,-35-18 15</inkml:trace>
  <inkml:trace contextRef="#ctx0" brushRef="#br0" timeOffset="5263.03">22137 13899 0,'0'0'0,"35"0"15,36 0 1,-18 0-16,-1 0 0,72-17 16,-53 17-16,-19 0 15,-16-18-15,-1 18 16</inkml:trace>
  <inkml:trace contextRef="#ctx0" brushRef="#br0" timeOffset="5456.1">22895 13635 0,'71'-18'15,"-142"36"-15,177-36 0,-71 1 0,36 17 16,-53 0-16,17 17 16,-35 1-1</inkml:trace>
  <inkml:trace contextRef="#ctx0" brushRef="#br0" timeOffset="5608.11">23089 13758 0,'53'18'16,"-106"-36"-16,142 36 0,-37-18 15,-16 0-15,-1 0 0,18 0 16,-35-18-16</inkml:trace>
  <inkml:trace contextRef="#ctx0" brushRef="#br0" timeOffset="6712.2">23865 13335 0,'-17'0'16,"17"-18"-1,17 18 16,19 0-15,-19 0-16,54 0 16,-36 18-16,0 0 15,18-1 1,-17 1-16,-1 0 16,-17-1-16,-18 18 15,0-17-15,-36 0 0,-17 17 16,36-17-16,-19-18 15,36 17-15,-17 1 0,17 17 32,17-17-32,1 17 0,35 0 15,-18 1-15,18 17 16,-18-18-16,18 18 16,-35-36-16,-18 19 0,0-19 15,-18 1 1,-52 17-1,17-35-15,0 18 0,0-18 0,-35 18 16,53-1-16,-36 1 16,36-1-16,17 1 15,1-18-15</inkml:trace>
  <inkml:trace contextRef="#ctx0" brushRef="#br0" timeOffset="8927.37">22878 14870 0,'-18'-18'16,"-17"0"-16,17 1 15,-17-1-15,-18 18 16,18 18-16,-1-1 0,1 19 16,0-19-16,17 19 0,1-1 15,17 35 1,0-34-16,17-1 0,36 35 15,-18-34-15,1-1 16,52 36 0,0-1-16,-70-17 15,-18-18 1,-71-17 0,1-18-1,34 0-15,-34-18 16,34 18-16,19-17 0,17-1 15,35-17 1</inkml:trace>
  <inkml:trace contextRef="#ctx0" brushRef="#br0" timeOffset="9131.22">23354 15011 0,'0'0'0,"70"0"15,-34 0-15,-1 0 0,36 0 16,-36 0 0,0 0-16,-17 0 0,-36 17 15</inkml:trace>
  <inkml:trace contextRef="#ctx0" brushRef="#br0" timeOffset="9261.68">23319 15222 0,'35'18'15,"-70"-36"-15,105 54 0,36-36 16,-35 0-16,52 0 16,-70-18-16,35 18 15</inkml:trace>
  <inkml:trace contextRef="#ctx0" brushRef="#br0" timeOffset="9516.32">24289 14799 0,'0'18'16,"17"35"0,-17 0-16,0 17 0,18 1 15,-18 87-15,18-87 16,17 70 0,-17-88-16,35 53 15,-36-71-15,18-17 0,-35 17 16</inkml:trace>
  <inkml:trace contextRef="#ctx0" brushRef="#br0" timeOffset="30552.89">15293 16281 0,'0'17'16,"18"1"-16,-18 0 0,0 17 16,17 18-16,-17 35 15,0-35-15,0-18 0,0 18 16,0-35-16,0 17 0,0 0 16,0-52 15,0-36-16,0-18-15,18-35 16,-1 71-16,-17 0 16,18 0-16,-18 17 0,18 0 15,-1 18-15,1 0 16,0 18-16,-18 0 0,35 52 16,-17-17-16,-18 0 31,17 35-31,1-35 0,-18-18 0,0 54 15,18-54-15,-18 18 16</inkml:trace>
  <inkml:trace contextRef="#ctx0" brushRef="#br0" timeOffset="31432.45">15910 16528 0,'0'17'16,"18"-17"0,35 0-1,-18 0-15,0 0 0,1 0 16,17-17-16,-18 17 15,0 0 1,-17 0-16</inkml:trace>
  <inkml:trace contextRef="#ctx0" brushRef="#br0" timeOffset="31615.72">16087 16387 0,'0'52'15,"0"-104"-15,0 140 0,0-71 16,35 54 0,-35-53-16,18-1 0,-1 36 15,1-35-15,17-18 16,-17 0-16</inkml:trace>
  <inkml:trace contextRef="#ctx0" brushRef="#br0" timeOffset="31868.13">16316 16157 0,'71'18'16,"-142"-36"-16,177 36 0,-89-18 16,36 35-1,-53-17-15,0 17 0,18 0 16,-36-17-16,1 35 15,17-18-15,0 0 16,0 1-16,0-19 16,53 19-1,-36-19-15,1-17 16,17 18-16,-17-18 16,-1 18-16</inkml:trace>
  <inkml:trace contextRef="#ctx0" brushRef="#br0" timeOffset="32233.78">16739 16563 0,'18'53'16,"-36"-106"-16,54 194 16,-19-70-1,1-18-15,-18-18 0,18-18 16,-18 19-16,-18-54 31,0-70-15,18 53-16,-17-18 0,17 0 0,0-53 15,0 53 1,35-35-16,-17 70 16,34 18-16,-34 0 15,35 35-15,-35 18 16,-18-35-16,0 17 15,-18 1 1,0-19-16,-17 1 16,17-18-16,1 0 0,-1-18 15,1 1-15,34-1 16</inkml:trace>
  <inkml:trace contextRef="#ctx0" brushRef="#br0" timeOffset="32423.03">17180 16475 0,'0'0'0,"18"0"0,0 0 15,17 0-15,0 0 16,-17 0-16,17 0 15,-17 0-15,-1 0 0</inkml:trace>
  <inkml:trace contextRef="#ctx0" brushRef="#br0" timeOffset="32729.07">17692 16157 0,'0'-88'15,"0"176"-15,0-194 0,-18 89 16,1-1-16,-1 18 16,-17 18-1,-18 35-15,53-18 0,-18 18 16,18 35-1,18-35-15,17 35 16,-17-35-16,17-18 0,18 36 16,0-1-1,-53-52 1</inkml:trace>
  <inkml:trace contextRef="#ctx0" brushRef="#br0" timeOffset="32867.73">17586 16422 0,'53'17'16,"-106"-34"-16,159 34 0,-71-17 15,18 0-15,35 0 16,-53 0-16,-17 0 0,0 0 16</inkml:trace>
  <inkml:trace contextRef="#ctx0" brushRef="#br0" timeOffset="33469.32">15628 17216 0,'-18'0'16,"36"0"-16,-18 0 16,88-18-1,-17 18-15,17-18 16,18 1-16,17-1 0,18 18 16,142-35-16,-125 35 15,301 0 1,-300-18-16,105 18 15,-140-18-15,-54 18 16,54-17-16,-89 17 16,-17 0-16,-36 0 15,-17 17 1</inkml:trace>
  <inkml:trace contextRef="#ctx0" brushRef="#br0" timeOffset="33914.19">17286 17268 0,'-53'-17'16,"106"34"-16,-123-34 0,34 17 15,1 17-15,-18 19 16,35-19-16,18 36 15,0-35-15,36 17 0,34 1 16,-34-19 0,52 18-16,-53-17 15,-17 0-15,-1-1 0,-17 19 16,-17-19-16,-36 19 16,0-36-16,0 17 15,0 1-15,0-18 16,-123 17-1,105-17-15</inkml:trace>
  <inkml:trace contextRef="#ctx0" brushRef="#br0" timeOffset="34315.2">14693 16316 0,'-17'106'0,"34"-212"0,-34 282 16,17-17-1,0-71-15,17 106 16,1-88-16,-1-18 0,19-17 16,-19-1-16,19 1 0,17-18 15,35 35-15,-35-53 16,70 18-1,-70-17-15,0-19 0,53 19 16,-53-1-16,-18-18 16</inkml:trace>
  <inkml:trace contextRef="#ctx0" brushRef="#br0" timeOffset="35209.1">18591 16951 0,'0'0'15,"18"0"1,35 0-1,-18 0-15,1 0 0,69-18 16,-69 1-16,34 17 16,-52 0-16,17-18 15</inkml:trace>
  <inkml:trace contextRef="#ctx0" brushRef="#br0" timeOffset="35350.68">18750 16880 0,'0'53'16,"0"-106"-16,18 142 0,-18-54 0,35 18 16,0-18-16,18 0 15,-35-17-15,17 0 16</inkml:trace>
  <inkml:trace contextRef="#ctx0" brushRef="#br0" timeOffset="35538.59">19244 16845 0,'-18'88'16,"36"-176"-16,-36 229 0,18-105 0,36 52 15,-1-71-15,18 19 16,-18-19-16,18-17 15</inkml:trace>
  <inkml:trace contextRef="#ctx0" brushRef="#br0" timeOffset="35905">19791 16245 0,'0'0'0,"0"18"31,17 35-15,-17 0-16,36 70 16,-19-34-16,19 105 15,-19-106-15,1 106 16,0-106-16,17 53 15,-17-88-15,-1 53 16,-17-53-16,0 0 16,0-36-16,-17 1 15,-19 0 1,19-18-16,-1 0 0,-53 0 16,36-18-16,-35 0 15,34 1-15,-17 17 16,-35 17-16</inkml:trace>
  <inkml:trace contextRef="#ctx0" brushRef="#br0" timeOffset="42877.75">25488 12665 0,'-17'-18'16,"34"36"-16,-34-54 16,34 36-16,1-17 0,17 17 15,124 0 1,-106 0-16,17 53 15,-34-18-15,-1 18 16,-35-18-16,-35 53 16,-1-52-16,-34 17 15,52-18-15,-35 0 16,36-17-16,17-1 16,17 1-1,1 0-15,35 17 16,-18-17-16,18 17 15,-35-35-15,-18 18 0,-18-1 16,0-17-16,-70 0 16,35 0-1,-70 18 1,70-1-16,35-17 16,36 18-1,-1-18-15</inkml:trace>
  <inkml:trace contextRef="#ctx0" brushRef="#br0" timeOffset="43080.55">26088 12965 0,'0'0'0,"18"0"0,17 35 16,0-17-16,53 34 15,-52-16-15,52 17 16,-53-18-16,36 0 16,-54-17-1</inkml:trace>
  <inkml:trace contextRef="#ctx0" brushRef="#br0" timeOffset="43249.97">26353 12982 0,'-36'53'0,"72"-106"0,-125 212 15,54-106-15,17 0 16,18 35-16,0-53 16,18 1-1</inkml:trace>
  <inkml:trace contextRef="#ctx0" brushRef="#br0" timeOffset="43628.38">26741 12771 0,'105'0'0,"-210"0"0,263 0 0,-105 17 15,0-17-15,35 35 16,-70 18 0,-18-17-1,-18-19-15,1 36 16,17-35-16,0 0 0,17 17 16,1 0-1,17 0-15,-17-17 16,17 17-1,-17-17-15,-1-18 0,-17 35 16,18-17-16,-36-1 16,18 1-16,-17 0 15,-36 17-15,18-17 16,17-1-16,-17-17 16,-1 18-16,1-18 0,-18 0 15</inkml:trace>
  <inkml:trace contextRef="#ctx0" brushRef="#br0" timeOffset="54444.9">22102 14446 0,'-18'0'16,"36"0"0,34-17-1,1 17-15,18 0 16,17 0-16,0 0 0,159 0 16,-106 0-16,18 0 15,18 0-15,193-36 16,-176 36-16,106 0 15,-177 0-15,36-17 16,-106 17-16,-18 0 16</inkml:trace>
  <inkml:trace contextRef="#ctx0" brushRef="#br0" timeOffset="58092.2">23954 7003 0,'-18'-18'15,"36"36"-15,-54-36 0,19 0 16,-19 1-1,19 17-15,-18 0 0,-1 0 16,1 0-16,-18 17 16,35 1-16,-35 35 15,36-35-15,-1 52 16,18-35-16,0 54 16,0-54-16,18 0 15,17 0-15,-17-17 0,17 17 16,36-17-1,-36-18-15,35 0 16,-52-18-16,35-17 16,-35 17-16,-1-34 15,1 16-15,0-17 16,-18 18-16,17 0 16,1-36-1,-18 36-15,0 17 0,0 1 0,0-1 16,-18 18-16,1 18 15,17 17 1,0 0-16,0 71 31,0-53-31,17-18 16,1 53-16,-1-35 16,19 53-16,-19-53 15,19 35 1,-19-52-16,1-1 0,-18 35 15,18-52-15,-18 17 16,0-17-16,0 0 16</inkml:trace>
  <inkml:trace contextRef="#ctx0" brushRef="#br0" timeOffset="66062.28">26158 7003 0,'0'-18'0,"0"0"16,0 1 15,-17-1-15,-1 0-1,18 1-15,-17 17 0,17-18 16,-36 1-16,1 17 15,-36-18 1,36 18-16,-18 0 0,-53 0 16,71 18-16,-53-1 15,53 1-15,-1 17 16,19 0-16,-1 18 16,18-35-16,0 52 15,18-34-15,-1-19 16,19 54-1,-19-53-15,36 35 16,-35-36-16,17 1 0,0-1 16,18-17-16,-17 0 15,-19 0-15,54 0 16,-54 0-16,1-17 0,0 17 16,17-18-16,-17 1 15,-1-1-15,1-17 16,-18 17-16,18-35 15,-18 35-15,0-17 16,0 17 0,0 1-16,0-18 0,0 17 0,-18-17 15,18 17-15,0-17 16,0 17-16,0 0 16,-18 18 15,18 18-16,0 0 1,0 35-16,18 0 16,-18-18-16,0 18 0,18 17 15,-1 71 1,-17-70-16,18 17 0,-18-17 16,35 123-1,-17-159-15,-1 36 16,-17-54-16,18 19 15,-18-54 1,-18 0 0</inkml:trace>
  <inkml:trace contextRef="#ctx0" brushRef="#br0" timeOffset="70584.8">27781 6826 0,'-17'0'16,"34"0"-16,-17 0 16,53 0-1,0 18-15,71-18 16,-72 0-16,54 0 15,-70-18-15,17 18 16,-71-17 15,0 17-31</inkml:trace>
  <inkml:trace contextRef="#ctx0" brushRef="#br0" timeOffset="70905.05">27799 6844 0,'0'53'16,"0"-106"-16,0 123 0,0-34 16,0 17-16,-18-18 15,18 18-15,0-18 16,18-17-16,0 35 16,17-36-16,-18 1 15,19 0-15,52 17 16,-35 0-16,35 53 15,-53-52-15,-17 17 0,17 35 16,-17-53-16,-18 0 16,-88 36-1,35-54-15,-71 19 16,71-36-16,-17 0 16,-54-18-1,36-17-15,71 17 0,-36 1 16,17 17-1</inkml:trace>
  <inkml:trace contextRef="#ctx0" brushRef="#br0" timeOffset="76511.96">2134 4480 0,'-17'-35'16,"34"70"-16,-34-88 0,-1 36 16,0-19-16,1 36 15,-1-17-15,0 17 0,1 17 16,-1 1-16,-35 70 16,18-35-16,-36 88 15,36-52-15,18-1 16,-1 18-16,0-1 0,18 89 15,0-88-15,18-18 16,17 1-16,0-19 0,-17 1 16,35-18-16,-18 0 0,18 35 15,0-18 1,-53-52 0,-18 0-1,1-18 1</inkml:trace>
  <inkml:trace contextRef="#ctx0" brushRef="#br0" timeOffset="76784.38">1764 5786 0,'18'105'16,"-1"-52"-16,1 0 15,35 53 1,-18-53-16,0-35 0,53 35 16,-52-53-16,34 0 15,-34 0-15,-1-53 16,0 35-16,-17-70 16,-1 35-1,19-71-15,-36 71 16,17-17-1,-17 35-15</inkml:trace>
  <inkml:trace contextRef="#ctx0" brushRef="#br0" timeOffset="78465.5">24059 8978 0,'0'0'0,"-17"-17"16,17-1-16,-35-35 15,-1 35-15,1 18 0,-36-17 16,36 17-16,-18 0 16,-35 70-1,53-34-15,-36 69 16,54-34-16,-1-18 0,36 53 16,-1-71-16,18 0 15,1 1-15,70-1 16,-53-35-16,-1 0 0,19-35 15,-18-36 1,-18 0 0,-17 19-16,-18-54 15,-18 53-15,1 17 0,-1 19 16,0-18 0,1 52-16,17 36 15,0 18-15,0 70 16,17-71-16,19 89 15,-19-71-15,18-17 16,18 52-16,-17-70 16,-1 35-1,-17-52-15,-18-19 16</inkml:trace>
  <inkml:trace contextRef="#ctx0" brushRef="#br0" timeOffset="82102.1">25894 9119 0,'-35'-53'15,"17"18"-15,0 0 0,1 17 16,-19-35-16,19 36 16,-36 17-16,35 17 15,-17 54 1,0-18-16,35 17 0,-18-17 15,18 18-15,18-18 0,-1-18 16,1 18-16,35-18 16,0-35-16,17-17 15,-17-19-15,-35 1 0,35-71 16,-36 53 0,-17 0-16,0 18 15,0-18-15,0 18 0,0 17 0,-17 36 16,-1 52-1,1 1-15,-1 17 0,18 106 16,18-106-16,34 71 16,-34-106-1,53 53-15,-36-53 16,-17-36-16</inkml:trace>
  <inkml:trace contextRef="#ctx0" brushRef="#br0" timeOffset="86454.91">27711 8943 0,'0'0'0,"17"0"0,1-18 15,17 18-15,1-17 0,-1-1 16,71-17-1,-53 17-15,-1 0 0,-16 1 16,34-1-16,-52 1 16,-18-1-16</inkml:trace>
  <inkml:trace contextRef="#ctx0" brushRef="#br0" timeOffset="86755.45">27799 8855 0,'-18'35'15,"36"-70"-15,-53 88 0,35-36 16,-18 54-16,18-54 16,0 54-16,0-36 15,35 18 1,1-35-16,16 17 0,54 36 16,-53-36-16,0 0 15,35 36-15,-52-18 16,-1 17-1,-35-34-15,-53 16 16,18-34-16,-71 0 16,35-1-16,1-17 0,-89-17 15,88 17-15,-34-18 16,69 18-16,1 0 16</inkml:trace>
  <inkml:trace contextRef="#ctx0" brushRef="#br0" timeOffset="90144.3">24183 10954 0,'-18'-18'0,"-35"0"16,18 1-16,0-1 0,-36 18 16,54 0-16,-36 35 15,35 1-15,0-1 16,18 0-16,18 71 16,0-35-16,52 35 15,-17-54-15,18 54 16,-36-70-16,-17 69 15,-1-69-15,-52 52 16,0-53-16,-36 36 16,18-36-1,-53 0-15,54-17 16,-1-18-16,0-18 16,53 1-16,0-54 15,70-35-15,-17 36 16,35-71-1,-35 52-15,18-34 16,-36 88-16,-17-18 0,-1 17 16,-17 1-16,-17 18 15,-54-1 1,36 0-16,-53 18 16,35 0-16,0 18 0,-35-18 15,52 18-15,1-18 16</inkml:trace>
  <inkml:trace contextRef="#ctx0" brushRef="#br0" timeOffset="93347.16">26017 10813 0,'0'0'0,"0"-18"15,-17 0-15,-1 18 16,-17 0-1,0 36-15,-1-1 0,1 18 0,-53 106 16,70-54-16,-35 89 16,53-88-16,36 53 15,-1-88-15,53 17 16,-17-71-16,34 19 16,-52-36-1,0-18-15,0-17 16,-35 0-16,-1-18 0,-52-36 15,0 54-15,-53-35 16,35 52-16,-35 0 16,52 18-1,-17 53 1</inkml:trace>
  <inkml:trace contextRef="#ctx0" brushRef="#br0" timeOffset="96782.51">28187 11095 0,'18'-71'15,"-36"142"-15,36-177 0,-18 53 16,-18-17 0,0 52-16,-17 0 0,-53 18 15,35 0-15,-53 71 16,53-36-16,-35 71 15,70-53-15,1 0 16,17 53-16,17-71 16,19 0-16,34 18 15,-17-35-15,53-18 16,-53-18-16,-18 0 16,89-87-1,-89-1 1,-35 53-16,0-88 15,0 70-15,0 1 0,-18-71 16,1 105-16,-1 36 16,18 71-16,-18-1 15,1 54-15,17-1 0,-18 18 16,0 124-16,18-124 16,36 71-1,-19-124-15,1 0 16,-18-35-16,18 18 0,-18-18 0,-18-18 15</inkml:trace>
  <inkml:trace contextRef="#ctx0" brushRef="#br0" timeOffset="98022.27">15593 9384 0,'-18'35'15,"36"-17"-15,-1-1 0,54 1 16,-18-18-16,141 18 16,-71-18-16,195 0 15,-142-18-15,283-17 16,-212 17-16,300-35 15,-265 36 1,282-36-16,-317 53 16,0-18-16,159 18 15,-71 18 1,-176-18-16,105 17 16,-158-17-16,0 18 0,-18-18 15,18 0-15,-71 0 16</inkml:trace>
  <inkml:trace contextRef="#ctx0" brushRef="#br0" timeOffset="98284.98">20514 8802 0,'88'17'15,"-176"-34"-15,229 52 0,-88-17 16,53 17-16,35 36 16,-70-19-16,87 37 15,-105-54-15,0 0 16,35 53 0,-88-52-16,-17 34 15,-1-52-15,-35 17 0,-106 53 16,71-35-16,-35 18 15</inkml:trace>
  <inkml:trace contextRef="#ctx0" brushRef="#br0" timeOffset="100275.96">24042 12929 0,'35'-17'16,"-17"17"-16,-1 0 16,-17-18-1,-17 18 1,-19 0-16,-34 0 15,-1 0-15,-105 0 16,70 0-16,-141 18 16,106-18-16,18 0 15,-177-18 1,176 18-16,-158 0 16,159 0-16,-107 0 15,124 18-15,1-1 0,34-17 16,0 18-16,1 17 15,17 1 1,53-19-16,-18 18 16,18-17-16,0 0 0,0-1 15,0 1-15,0 53 16,18-36-16,-18 0 0,0 18 16,0 53-1,18-36-15,-18-17 0,17 106 16,-17-71-16,36 106 15,-36-106-15,17 107 16,-17-90-16,0 1 16,18 123-16,-18-140 15,0 105 1,0-106-16,0-18 16,0 19-16,17-36 0,-17 17 0,18 18 15,0-52-15,35 34 16,-18-52-16,18 17 15,0-17 1,17 17-16,-17-17 16,18-18-16,-18 17 0,35 1 15,-18 0-15,19-1 0,122 18 16,-87-17-16,158 17 16,-123-35-16,158 18 15,-158-18 1,141 0-16,-159 0 15,124 0-15,-142-18 16,1 18-16,70-17 16,-124 17-16,-17 0 0,18-18 15,-54 0 1,1 1-16,-36-1 16,18 1-16,-35-19 15,0 1-15,-1 0 16,36-1-16,-35-34 15,35 17-15,0 0 0,-18-88 16,18 35 0,0-106-1,-35-211-15,0 123 16,-18 18 0,35 159-16,1-89 15,17 141-15,0-17 16,0-35-16,0 52 15,-18-35-15,18 53 16,-18 0-16,1 18 0,-1 0 16,1 17-16,-1-17 15,0 17-15,-17 1 16,0 17-16,-36 0 16,36 0-16,-71 17 15,53 19-15,-106 17 16,54-36-16</inkml:trace>
  <inkml:trace contextRef="#ctx0" brushRef="#br0" timeOffset="118527.56">3422 3792 0,'18'71'15,"-36"-142"-15,36 177 0,-18-53 16,0-35-16,0 35 16,17-36-16,1-17 15,0 0 1,-1-17-16</inkml:trace>
  <inkml:trace contextRef="#ctx0" brushRef="#br0" timeOffset="120868.27">3404 3651 0,'-17'0'15,"34"0"-15,-34-17 16,34 17 15,19 17-15,-19-17-16,19 0 0,34 0 16,-35 0-16,36 0 15,-36 0-15,106 18 16,-88-18-1,0 0-15,88 18 16,-70-18-16,-1 0 0,1 0 16,123-18-1,-106 18-15,18 0 0,123 0 16,-123-18-16,141 18 16,-123-17-16,140-1 15,-123 18-15,0 0 16,124 0-16,-124 0 15,141 0 1,-141 0-16,142 0 16,-142-18-16,141 18 15,-141 0-15,141-17 16,-141 17-16,124 0 16,-124 0-16,-17 0 0,140 17 15,-140-17 1,123 0-16,-124 0 15,124 0-15,-141-17 16,17 17-16,107 0 16,-125 0-16,1 0 0,106 17 15,-124 1 1,18-18-16,-18 0 0,88 18 16,-70-18-16,-17 0 15,105 0 1,-106 0-16,0-18 0,88 18 15,-87 0-15,69-18 16,-87 18-16,35 0 16,-53 0-16,35 0 15,-53 0-15,0 0 16,36 0-16,-36 0 16,36 0-1,-36 0-15,0 0 0,18-17 16,-18 17-16,18 0 15,-35 0-15,17 0 16,-17-18-16,0 18 16,-1 0-1,1 0-15,-1 0 0,1 0 16,17 0-16,-17 0 16,35-18-16,-18 18 15,18-17 1,-35 17-16,17 0 15,-17 0-15,-1 0 0,1 0 0,0 0 16,-1 0-16,1-18 16,0 18-1,-1 0 1,1 0 0,-1 0-1,1 0-15,-18 18 16,18-18-1,-1 0-15,1 0 16,-18 17 93,0 1-93,0 0 0,0-1-1,0 1 1,0 0 0,0-1-1,-18 1 1,18 0-16,0-1 0,0 18 15,0-17-15,0 17 16,18-17-16,-18 17 16,18 1-1,-18 16-15,17-34 16,-17 53-16,18-36 16,-18-17-16,0 17 0,18 53 15,-18-53-15,0 1 16,17 52-1,-17-53-15,18 0 0,-18 54 16,17-37-16,1 19 16,-18-18-16,18 35 15,-1-53-15,-17 54 16,18-36-16,-18-1 16,18 37-1,-18-36-15,17-18 0,-17 53 16,0-35-16,18 35 15,-18-35-15,18 53 16,-18-53-16,0 17 16,17 36-1,1 18-15,-18-54 16,0 1-16,0 52 16,18-52-16,-1 52 15,-17-52-15,0-1 0,0 1 16,18 70-1,-18-53-15,0 53 16,0-52-16,-18-19 0,18 18 16,0-17-16,0 88 15,0-71-15,0 53 16,18-53-16,-18-17 0,17 70 16,-17-71-1,18 1-15,-18 70 16,18-53-16,-18-17 15,0-1-15,-18 19 0,18-19 0,-18 106 16,1-105 0,-1 88-16,18-71 15,-17-17-15,17 17 0,-18 70 16,18-87-16,0 0 16,0 87-1,0-87-15,0 17 0,0 53 16,0-53-16,18 53 15,-18-52-15,0-19 16,0 71-16,0-70 16,0 17-16,-18-17 0,18-1 15,-18 89 1,1-88-16,17-1 0,-18 71 16,18-70-16,0 70 15,0-71-15,0 72 16,18-90-16,-18 19 15,0-18-15,0 0 0,17 70 16,-17-70-16,18 71 16,-18-71-1,18 52-15,-18-52 16,17 53-16,-17-53 16,18 35-1,-1-52-15,-17 16 0,0 1 0,18 36 16,-18-54-1,0 0-15,0 18 16,0 18-16,0-36 0,0 18 16,0 17-16,0-52 15,18 35 1,-18-18-16,0-17 0,0-1 16,0 1-1,-18-18 1,0 0-1,-34-18 1,16 18-16,-70 0 16,53 0-16,1 0 0,-37 0 15,54 0-15,17 18 16,1-18-16,-1 0 0,1 0 16</inkml:trace>
  <inkml:trace contextRef="#ctx0" brushRef="#br0" timeOffset="121836">23689 6262 0,'0'-18'16,"0"1"0,-18-19-16,18 19 0,0-54 15,0 36-15,0-53 16,-17 52-16,17-34 15,0 52-15,0-17 16,17 35 0,1 0-1,-18-18-15,18 36 0</inkml:trace>
  <inkml:trace contextRef="#ctx0" brushRef="#br0" timeOffset="122499.94">23760 5821 0,'0'0'0,"-18"0"16,18-18-16,18 1 16,17-1-1,0 18-15,-17 0 0,52 0 16,-34 0-16,52 0 15,-53 0 1,89 0 0,-19 0-1,1 18-15,18-18 16,-54 0-16,124 0 16,-106 0-1,18-18-15,106 18 16,-106 0-16,123 0 15,-105 0-15,-1 0 0,142 0 16,-142 0-16,124 18 16,-123-18-16,122 17 15,-122-17 1,105 0-16,-105 0 16,105 0-1,-123 18-15,0-18 0,105 0 16,-105 0-16,0 0 15,106 0-15,-106 0 16,-1 0-16,-16-18 16,-1 18-16,18 0 0,-36 0 0,18 0 15,53 0 1,-88 0-16,18 0 0,35 0 16,-71 0-16,89 0 15,-89 0 1,0 0-16,-17 0 15,-1 0-15</inkml:trace>
  <inkml:trace contextRef="#ctx0" brushRef="#br0" timeOffset="123616.15">29704 5821 0,'18'0'16,"-18"17"-1,0 1 1,0 17-16,0 18 16,0-35-16,0 35 15,0-18-15,0 0 16,0 54-1,0-54-15,-18 53 16,18-35-16,0 53 16,0-36-16,18-17 0,-18 0 15,17 71-15,-17-54 16,18 71 0,-18-70-16,17-1 0,-17 1 15,0 88-15,0-71 16,0-17-16,0 105 15,0-106-15,0 89 16,0-71-16,0-17 0,0 17 16,18 141-1,-18-140-15,0 52 16,0-53-16,0 71 16,0-89-16,-18 71 15,18-52 1,0 52-16,0-71 15,0-17-15,-17 18 0,17 52 16,0-70-16,0 18 16,0 35-16,17-54 15,-17 1-15,18 71 16,-18-71-16,0 35 16,18-35-16,-18 35 15,0-53-15,17 54 16,-17-54-16,0 0 15,18 36 1,-18-36-16,0 0 0,18 0 0,-1 36 16,-17-36-1,18 36-15,0-36 16,-18 36-16,17-36 16,-17 0-16,0 18 15,0 18 1,0-54-16,0 19 0,0-1 15,0 0 1,0-17 0,0-1 15,0 1-15,0 0-1,0-1-15,18-17 16,-18 18-1,0 0 48,17-18-47,-34 0 15,-1 0-16,1 0-15,-1 0 16,-17 0-16,-1-18 0,1 18 16,-71 0-1,-17 18-15,52-1 16,-17 1-16,-35 17 16,52-35-16</inkml:trace>
  <inkml:trace contextRef="#ctx0" brushRef="#br0" timeOffset="128627.59">8819 14958 0,'0'0'0,"18"17"47,0 1-32,-1 0-15,1-1 0,0 1 16,17 0-16,-17-1 0,-1 1 16,1 0-16,17-1 0,-17 1 15,-1-1-15,1 1 16,0-18 0,-18-18-1</inkml:trace>
  <inkml:trace contextRef="#ctx0" brushRef="#br0" timeOffset="128797.09">9013 14923 0,'-17'17'16,"17"1"-16,-18 17 0,-17 36 16,35-36-16,-18 0 15,1 18 1,-1-18-16,18 1 15,0-19-15</inkml:trace>
  <inkml:trace contextRef="#ctx0" brushRef="#br0" timeOffset="129090.49">9172 14799 0,'36'0'16,"-19"0"-16,18 0 0,71 35 16,-88-17-1,0 17-15,17 36 16,-35-36-16,0 36 16,-18-36-16,18-17 0,-35 34 15,35-34 1,-18 0-16,18-1 15,0 1-15,36-18 16,-1 18-16,18-18 0,-18 0 16,18 0-16,-18 0 0,36 0 15</inkml:trace>
  <inkml:trace contextRef="#ctx0" brushRef="#br0" timeOffset="130125.05">27499 13018 0,'0'17'16,"71"36"-1,-36-35-15,0-1 16,0 1-16,18 17 16,18 18-1,-53-35 1,-1-18-16,-34 0 16,-1 0-16</inkml:trace>
  <inkml:trace contextRef="#ctx0" brushRef="#br0" timeOffset="130325.74">27799 12929 0,'-18'18'16,"1"0"-16,-1-1 16,-35 54-1,18-36-15,0 0 0,-18 36 16,17-36-16,36 18 15,0-35-15,18 17 16,0-35-16,17-18 16</inkml:trace>
  <inkml:trace contextRef="#ctx0" brushRef="#br0" timeOffset="130595.59">28046 12912 0,'0'0'0,"53"0"16,53 0-1,-71 0-15,0 17 0,18 36 16,-35-17-16,-1-19 16,-17 36-16,-35 18 15,17-36-15,1 0 0,-36 18 16,35-35-16,1 17 15,17-17-15,53-1 16,-36 1 0,71 0-16,-35-18 0,-17 17 15,-1-17-15,-18 18 16</inkml:trace>
  <inkml:trace contextRef="#ctx0" brushRef="#br0" timeOffset="154019.3">14041 5697 0,'0'-17'31,"52"-19"-31,-16 19 15,17-18-15,53-18 16,-36 17-16,71-34 16,-70 35-16,-18-1 0,52 1 15,-69 35-15,-1-18 16,-17 18 0,-18-17-1,-18 17-15,-17 0 16</inkml:trace>
  <inkml:trace contextRef="#ctx0" brushRef="#br0" timeOffset="154358.44">14199 5186 0,'-17'17'31,"-1"1"-31,0 17 0,-17 1 16,-35 70 0,34-54-16,-34 72 15,52-89-15,-35 53 16,53-52-16,18-1 15,-1-17-15,19-1 0,70-17 16,-54-17 0,19-1-16,0 0 0,-18 1 15,-1 17-15,19-18 16,-36 18 0</inkml:trace>
  <inkml:trace contextRef="#ctx0" brushRef="#br0" timeOffset="155257.68">30215 6138 0,'18'0'16,"17"-35"-1,1 17-15,87-17 16,-52 0-16,105-18 16,-105 18-16,87-36 15,-105 53 1,-17 1-16,16-18 16,-34 17-16,-36 0 15,1 18-15</inkml:trace>
  <inkml:trace contextRef="#ctx0" brushRef="#br0" timeOffset="155521.25">30533 5750 0,'-71'71'15,"142"-142"-15,-177 195 0,71-71 16,0 0-16,-18 35 16,35-35-16,0-36 15,36 19-15,0-19 0,70 19 16,-35-36-16,17 0 16,89-18-16,-106 0 15,35 1-15,-70 17 16</inkml:trace>
  <inkml:trace contextRef="#ctx0" brushRef="#br0" timeOffset="162444.48">15399 5556 0,'17'-17'16,"-34"34"-16,52-52 15,18 35-15,-35-18 16,35 1-16,-18 17 16,0-18-16,53 0 15,-52 18-15,16-17 0,37-1 16,-19 1-1,1-1-15,88 0 16,-71 1-16,88-19 16,-70 19-16,106-1 15,-107 0-15,142 1 16,-106-1-16,124-17 16,-124 17-16,141 1 15,-140-1-15,157 0 16,-140 1-16,123-1 15,-123 0-15,123 1 16,-123 17-16,123 0 16,-123 0-1,123-18-15,-123 18 16,123 0 0,-141 0-16,-17 0 0,140 0 15,-140 0-15,17 0 16,124 0-16,-142 0 15,124 0-15,-124 0 16,-17 0-16,106 0 16,-124 0-16,124 18 15,-142-1 1,36-17-16,-53 0 16,0 18-16,35-18 15,-70 0-15,17 0 0,0 0 16,-17 0-16,-18 18 15,18-18-15,-1 0 0,1 0 16,0 17 0,-1-17-16,1 0 0,0 18 15,17-18-15,-18 18 16,19-1-16,-19-17 16,1 18-16,17-1 15,1 1 1,-19-18-16,36 18 15,-18-1-15,-17-17 0,35 18 16,-35-18-16,-1 18 16,1-1-16,17-17 0,-17 18 15,-1 0-15,1-18 0,17 17 16,1 1 0,-19-18-16,1 18 15,-18-36 32,0 0-31</inkml:trace>
  <inkml:trace contextRef="#ctx0" brushRef="#br0" timeOffset="162737.61">23918 5256 0,'18'0'16,"17"18"-1,1-18-15,-1 18 16,-18 17-16,19-17 0,34 35 16,-34-36-16,-1 18 15,0-17-15,18 0 0,-35-1 16,35 19-1,-36-19-15,1 1 16,-36 0-16,-70-18 16,35 17-16,-17-17 15,17 18-15,-18-18 0,1 17 16,-1 1-16,0 0 0,-17 17 16</inkml:trace>
  <inkml:trace contextRef="#ctx0" brushRef="#br0" timeOffset="169420.1">9172 14728 0,'-17'-35'15,"34"70"-15,-34-87 0,-1 16 16,18 19 0,0 34 15,18 19-16,-1-1-15,54 106 16,-36-88-16,18 17 0,0-17 16,53 53-1,-53-53-15,0-18 0,52 54 16,-69-54-16,-1-18 16,18 36-16,-35-35 15,-1 0 1,-34-1-16,-19-17 15,1-17-15</inkml:trace>
  <inkml:trace contextRef="#ctx0" brushRef="#br0" timeOffset="169652.25">9631 14640 0,'-35'36'16,"17"-1"-16,0 0 16,-35 71-1,36-53-15,-1 17 0,-17 1 16,0 52-16,-1-52 16,1 35-16,17-71 15,18 18-15,0-18 16,0-17-16</inkml:trace>
  <inkml:trace contextRef="#ctx0" brushRef="#br0" timeOffset="170916.46">10142 14940 0,'0'18'46,"18"-1"-30,-18 1-16,0 53 16,0-54-16,18 71 15,-36-70-15,18 17 16,0 1-16,0-19 16,0-34 15,-18-36-16,18 17 1,0 1-16,0-18 16,18 18-16,-18 0 0,35-1 15,-17 19-15,0-1 16,-18 1-16,17 17 16,18-18-16,-17 18 15,0-18-15,-1 18 16,36 0-1,-35 18 1,-18 0-16,18 52 16,-18-35-16,17 1 0,-17 17 15,18 17 1,-18-52-16,18 17 16,-18-17-16,0-1 15,17 19-15,-17-19 16,18-17-1</inkml:trace>
  <inkml:trace contextRef="#ctx0" brushRef="#br0" timeOffset="171382.25">10901 15134 0,'0'-17'16,"0"34"-16,-18-52 0,1 17 15,-19 18 1,1 0-16,17 18 0,-35 17 16,18-17-16,18 35 15,-1-18-15,36 36 16,-1-36-16,36 35 15,-18-52 1,54 0 0,-54-1-16,35-17 15,-34 0-15,-19 0 0,1 0 0,-18-17 16,-18 17 0,-17 17-1</inkml:trace>
  <inkml:trace contextRef="#ctx0" brushRef="#br0" timeOffset="172467.35">27940 12753 0,'0'-18'16,"18"18"-1,17 36 1,-17-1-16,70 18 16,-53 0-16,18-18 0,53 53 15,-53-53-15,0 18 16,35 36 0,-35-54-16,-18 0 0,36 36 15,-54-36-15,36 0 16,-35-17-1,-36-18 1,0-35 0,1 17-16,-36-35 15,35 35-15</inkml:trace>
  <inkml:trace contextRef="#ctx0" brushRef="#br0" timeOffset="172726.88">28628 12718 0,'-18'17'16,"36"-34"-16,-53 52 16,17 18-16,-17 35 15,-1-35-15,19 18 0,-71 70 16,35-53-16,-53 53 15,71-71-15,-36 36 16,36-53-16,17-17 16,-35 52-1,53-71 1</inkml:trace>
  <inkml:trace contextRef="#ctx0" brushRef="#br0" timeOffset="174040.26">28081 12806 0,'0'0'15,"-35"-35"-15,35 17 16,-18 18-16,36 0 31,35 53-15,-36-36-16,1 19 0,35 34 15,-18-17-15,36 88 16,-36-70 0,-17-18-16,17 17 0,0 1 15,1-18-15,-1 0 0,18 35 16,-36-53-16,19 1 16,-36-19-1,0 1 1,-18-36-16,-17-35 15</inkml:trace>
  <inkml:trace contextRef="#ctx0" brushRef="#br0" timeOffset="174270.75">28804 12753 0,'-17'0'15,"34"0"-15,-52 0 0,17 18 16,-87 140 0,52-69-16,-53 105 15,35-89-15,-17 72 16,53-107-16,-18 36 16,53-53-1,-18 0-15,36-53 16</inkml:trace>
  <inkml:trace contextRef="#ctx0" brushRef="#br0" timeOffset="174753.3">29333 13123 0,'0'71'16,"0"-142"-16,0 177 0,-17-71 0,17 1 15,0 52 1,0-53-16,-18 18 0,18-35 15,0-1-15,-17-34 16,17-36 0,0 18-1,0-54-15,0 36 16,35-35-16,-18 35 16,36-17-1,-17 52-15,-1 18 0,18 0 16,-18 18-16,-17-1 0,-18 19 15,35 122 1,-35-69 0,0-54-16,0 53 15,0-70-15,0 17 0,0 0 16,0-17-16,18-18 16</inkml:trace>
  <inkml:trace contextRef="#ctx0" brushRef="#br0" timeOffset="175045.62">30127 13335 0,'0'-18'16,"-17"18"-1,-1 0-15,0 0 16,-17 36 0,17-1-16,1-17 0,17 52 15,0-52-15,17 52 16,1-52-16,53 17 16,-36-17-16,35 0 15,-34-18-15,-1 0 16,0-18-16,-35 0 15,0 1 1</inkml:trace>
  <inkml:trace contextRef="#ctx0" brushRef="#br0" timeOffset="184881.77">10160 15910 0,'18'-17'31,"52"17"-16,-17 0-15,71-18 16,-54 36 0,1-18-16,-1 0 0,1 17 15,-1-17-15,142 0 16,-159 18-16,0-18 16,0 0-1,-53 18-15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1:50.4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21502 8096 0,'-18'-17'16,"1"-1"-16,34 0 15,36 1 1,-18 17-16,1 0 15,17 0-15,-18 17 16,53 19-16,-70-19 16,17 1-16,-17 17 0,-1-17 15,-17 17-15,0 36 16,-17-54-16,-72 89 16,72-88-16,-1 35 15,18-18 1,18-17-16,52 35 15,-17-36-15,-17 1 0,52 17 16,-71-17-16,1 17 16,-18-17-16,-53 17 15,18-17-15,-18-1 16,-106 18 0,71-17-1,17 0 1,54-18-16,52 0 15</inkml:trace>
  <inkml:trace contextRef="#ctx0" brushRef="#br0" timeOffset="178.59">22119 8608 0,'18'0'31,"17"-18"-15</inkml:trace>
  <inkml:trace contextRef="#ctx0" brushRef="#br0" timeOffset="480.2">22296 8255 0,'35'-35'16,"-70"70"-16,87-106 0,-16 54 0,34-18 16,-34 17-16,-1 18 15,0 0-15,0-18 16,-17 18-16,17 36 15,-35-19-15,0 1 0,0 17 16,0 53 0,0-35-16,0 0 0,0 71 15,0-71-15,36 52 16,-36-52-16,17 18 16,1-36-16,0 0 15,-18-17-15</inkml:trace>
  <inkml:trace contextRef="#ctx0" brushRef="#br0" timeOffset="638.69">22490 8661 0,'17'0'0,"19"0"15,-1 0 1,0-18-16,0 0 0,36 1 15,-36-1-15,36-17 16</inkml:trace>
  <inkml:trace contextRef="#ctx0" brushRef="#br0" timeOffset="1134.5">23054 8149 0,'53'-35'16,"-106"70"-16,141-70 0,-35 0 15,-18 17-15,1 0 0,-19 18 16,1-17-16,-36 17 31,1 0-15,-1 0-16,-17 17 15,17-17-15,-17 18 16,17-18-16,1 18 0,-19 17 16,36-17-16,-17 34 15,17-34-15,0 35 16,17-18 0,1 1-16,0-19 15,35 36 1,-36-35-16,18-1 0,1 19 15,-1-19-15,0 36 16,-35-35-16,18 0 16,-18 17-1,0-18-15,-18 1 0,18 0 0,-35 17 16,17-17-16,1-18 16,-54 17-1,54-17-15,-36 0 16,35 0-16,-17-17 15,17 17-15</inkml:trace>
  <inkml:trace contextRef="#ctx0" brushRef="#br0" timeOffset="3085.74">24659 7902 0,'0'18'32,"18"17"-17,-18 0-15,0 54 16,0-19-16,0 54 15,0-54-15,17 1 0,-17 52 16,0-70-16,0 0 16,0 53-16,18-71 15,0 36 1,-18-54-16,35 19 16,-17-54-1</inkml:trace>
  <inkml:trace contextRef="#ctx0" brushRef="#br0" timeOffset="3352.59">25065 8502 0,'0'18'31,"18"-18"-15,-1 17-1,-17-34 1</inkml:trace>
  <inkml:trace contextRef="#ctx0" brushRef="#br0" timeOffset="3650.73">25277 8167 0,'35'-18'16,"-70"36"-16,87-36 0,-16 18 15,-1 0-15,36 18 16,-36 17-16,0-17 0,0 52 16,-35 71-1,-35-52 1,-18-19 0,36-35-16,-1 1 15,18-19-15,35-17 16,-17 0-16,35-17 15,-36 17-15,19-18 16,17-17 0</inkml:trace>
  <inkml:trace contextRef="#ctx0" brushRef="#br0" timeOffset="3959.4">25859 8061 0,'17'0'15,"54"-18"1,-36 18-16,71-17 16,-71-1-16,53 0 15,-70 1-15,0 17 16,-18-18-16,-18 18 16,-17 0-16</inkml:trace>
  <inkml:trace contextRef="#ctx0" brushRef="#br0" timeOffset="4280.48">25947 8043 0,'-18'36'16,"36"-72"-16,-36 89 0,1-17 0,17-19 16,17 54-16,-17-54 15,35 36 1,-17-17-16,53-1 15,-36-18-15,0 1 0,36 35 16,-36-18-16,0-17 16,1 53-16,-19-54 15,-17 18-15,0 18 16,-17-35-16,-1 0 0,-35-1 16,18 1-1,-1-18-15,19 0 0,-36 0 16,35-18-16,1 1 15,-19-1-15,19 18 16,-1 0 0</inkml:trace>
  <inkml:trace contextRef="#ctx0" brushRef="#br0" timeOffset="5450.59">22401 10601 0,'-17'0'32,"-1"0"-32,18 18 15,-18-1-15,-17 19 0,0 52 16,17-53-16,1 53 16,17-35-16,35 18 15,0-36-15,71 18 16,-53-35-1,88-1-15,-70-17 16,52 0-16,-70 0 16,0-17-1,-35 17-15,-1 0 16,-34 0-16,-19 0 16,19 0-16</inkml:trace>
  <inkml:trace contextRef="#ctx0" brushRef="#br0" timeOffset="5660.92">22701 10813 0,'-17'35'0,"17"18"0,-18 0 15,18 88 1,0-71-16,0 54 15,18-18-15,-1-53 16,36 17-16,-35-52 16,-1-1-16,-17 1 0</inkml:trace>
  <inkml:trace contextRef="#ctx0" brushRef="#br0" timeOffset="6387.01">24888 10777 0,'-17'-17'0,"34"34"0,-52-34 0,35-1 16,18 18-1,141 0 1,-1 53 0,-69-18-16,34 53 15,-88-52-15,1 34 0,-19 36 16,-34-35-16,-1-18 15,-70 52 1,35-52-16,-88 53 16,105-71-16,19-17 15,17 0-15,53-1 16,0 1 0,176 0-16,-141-18 15,53 0 1,-88 0-16,-18 0 0,-17 0 15,0 17-15,-18 1 0,-18 0 16</inkml:trace>
  <inkml:trace contextRef="#ctx0" brushRef="#br1" timeOffset="13112.51">19209 13688 0,'17'-106'16,"-34"212"-16,34-247 0,-34 88 0,-19-18 15,1 36-15,-18-18 16,18 35-1,-18 18-15,18 18 16,17 35-16,-35 70 16,36-34-16,-1 105 15,18-89-15,35 72 16,-17-89-16,0-17 16,17-1-16,0-17 0,-17 0 15,35 35-15,-36-53 16,-17 1-16</inkml:trace>
  <inkml:trace contextRef="#ctx0" brushRef="#br1" timeOffset="13274.93">18785 14146 0,'89'18'16,"-178"-36"-16,231 36 0,-107-36 0,18 18 15,0-17-15,-18 17 16,0 0-16,18-18 16</inkml:trace>
  <inkml:trace contextRef="#ctx0" brushRef="#br1" timeOffset="13629.36">19544 13935 0,'18'17'16,"-1"-17"-16,-17 18 0,35-18 16,1 0-16,-1 0 0,0 0 15,36-18-15,-54 18 16,1 0-16,-18 18 15,-18 0 1</inkml:trace>
  <inkml:trace contextRef="#ctx0" brushRef="#br1" timeOffset="13765.06">19579 14146 0,'71'0'0,"-142"0"0,230 0 16,-124-17-16,0 17 15,1 0-15,17-18 16,-36 18-16</inkml:trace>
  <inkml:trace contextRef="#ctx0" brushRef="#br1" timeOffset="14276.87">20232 13635 0,'-18'-18'16,"36"36"-16,-18-36 15,17 18-15,54 36 16,-18-19-16,35 18 15,-35 1-15,-18-19 16,18 54-16,-53-18 16,-53 88-1,-17-35 1,34-71-16,-16 36 16,34-54-16,0-17 0,36 36 15,0-36-15,-1 0 16,89 17-16,-53-17 15,53 0-15,-71 0 16,36 0 0,-54 0-16</inkml:trace>
  <inkml:trace contextRef="#ctx0" brushRef="#br1" timeOffset="14949.58">19226 15205 0,'-70'17'16,"140"-34"-16,-175 34 0,69 19 0,19-19 0,-1 54 16,18-36-1,18 36-15,-1-54 16,89 72 0,-71-72-16,1 1 0,-1 17 15,-17-17-15,-1-1 0,-17 1 16,0 0-16,-17-1 0,-1 1 15,-70 0 1,35-1-16,-53-17 16,71 18-16,-53-18 15,105 0 1,71-18 0</inkml:trace>
  <inkml:trace contextRef="#ctx0" brushRef="#br1" timeOffset="15143.44">19632 15381 0,'35'0'15,"-17"0"-15,17 0 0,71 0 16,-71-18-1,18 18-15,18 0 16,-53 0-16,-1 0 0</inkml:trace>
  <inkml:trace contextRef="#ctx0" brushRef="#br1" timeOffset="15260.68">19791 15558 0,'53'17'16,"-106"-34"-16,141 34 0,-53-34 0,18 17 15,-17-18-15,16 0 0,-16 1 16</inkml:trace>
  <inkml:trace contextRef="#ctx0" brushRef="#br1" timeOffset="15577.29">20373 15134 0,'88'-17'16,"-176"34"-16,211-34 0,-70 34 15,18 18-15,-53-17 16,17 53 0,-35-36-16,0 71 15,-18-53-15,1 0 0,-19 52 16,19-69-16,17 52 15,0-53-15,0-17 16,35 35-16,-17-36 16,52-17-1,-17 0-15,53 0 16,-71-17-16,0-1 16,-17 18-16</inkml:trace>
  <inkml:trace contextRef="#ctx0" brushRef="#br1" timeOffset="83717.77">10619 16792 0,'17'-17'0,"36"-1"15,-35 0-15,17 18 16,18-17-16,-18-1 0,18 0 0,35 18 16,-52 0-1,17 18-15,-36 0 16,-17 17-16,18 0 0,-18 18 15,0 0-15,-35 71 16,35-54-16,-18-17 0,18 18 16,0-19-16,0-16 15,18 34 1,-1-34-16,1-19 0,0 1 16,-1-18-16,1-35 15</inkml:trace>
  <inkml:trace contextRef="#ctx0" brushRef="#br1" timeOffset="83880.05">10848 17216 0,'18'17'16,"-1"-17"-16,1 0 16,17-17-16,36-1 15,-18 0-15,0 18 16,-18 0-16,-18 0 15,19 0-15</inkml:trace>
  <inkml:trace contextRef="#ctx0" brushRef="#br1" timeOffset="84097.42">11430 17057 0,'18'17'0,"17"1"0,18 0 16,-18-18-16,0 17 15,1-17-15,34 18 16,1 0 0,-54-18-16,19 0 15</inkml:trace>
  <inkml:trace contextRef="#ctx0" brushRef="#br1" timeOffset="84258.27">11765 17057 0,'0'0'0,"-17"17"16,-36 54-16,17-36 15,1 18 1,17-35-16,18 17 15,0-17-15,36-18 16</inkml:trace>
  <inkml:trace contextRef="#ctx0" brushRef="#br1" timeOffset="84652.93">12171 16757 0,'0'0'16,"17"0"-1,19 18-15,-1-18 16,36 0-16,-36 0 16,35 0-1,-34 0-15,-1 0 16,-17 0-16,-1 35 16,-17 0-16,0 18 0,-17 53 15,17-36-15,-18-17 16,18 0-16,0-17 0,18 34 15,-1-52-15,1 17 16</inkml:trace>
  <inkml:trace contextRef="#ctx0" brushRef="#br1" timeOffset="84813.8">12312 17145 0,'0'0'0,"18"0"16,17 0-16,0 0 16,53-18-1,-52 18-15,52-17 16,-53-1-16,-17 18 0</inkml:trace>
  <inkml:trace contextRef="#ctx0" brushRef="#br1" timeOffset="85002.62">12823 17039 0,'53'35'16,"-106"-70"-16,142 70 0,-54-17 0,0-18 0,18 35 15,-18-35 1,18 18-16,-35-18 15,17 0-15</inkml:trace>
  <inkml:trace contextRef="#ctx0" brushRef="#br1" timeOffset="85164.5">13106 16969 0,'-53'70'15,"106"-140"-15,-124 175 0,54-69 0,-19 17 16,19-36-16,17 1 16,0 0-16</inkml:trace>
  <inkml:trace contextRef="#ctx0" brushRef="#br1" timeOffset="86513.77">13864 16739 0,'-17'53'16,"17"-17"-16,0 34 16,0 54-16,17-72 15,1 72-15,-1-71 16,1-18-16,17 18 15,1-53-15,-1 18 16</inkml:trace>
  <inkml:trace contextRef="#ctx0" brushRef="#br1" timeOffset="86795.34">14199 16969 0,'0'0'0,"-17"70"0,-1-35 16,18 1-16,0-1 0,18 18 16,17-35-16,0-1 15,1-17-15,16 0 16,-34-17-16,17-36 16,-17 35-1,-36-53-15,18 36 16,-53-35-16,36 34 15,-36-34 1,18 52-16,-1 1 16,19 17-16,17 17 15,0 18-15</inkml:trace>
  <inkml:trace contextRef="#ctx0" brushRef="#br1" timeOffset="87094.18">14640 17004 0,'-35'35'15,"70"-70"-15,-70 88 0,17-36 0,36 36 16,-18-35 0,53 17-16,-35-17 15,17-18-15,-18 0 16,19 0-16,-19 0 0,19-18 15,-36 1-15,0-1 0,-18-35 16,18 18 0,-18 17-16,-35-35 15,36 36-15,-36-19 16,35 19-16,1 17 16,17 17-16,17 19 15,1-19-15</inkml:trace>
  <inkml:trace contextRef="#ctx0" brushRef="#br1" timeOffset="87399.48">15064 16969 0,'0'0'0,"-18"0"0,0 35 15,1-17-15,17-1 16,17 36-16,-17-18 15,53 18 1,-17-35-16,-1 0 0,53-18 16,-53 0-16,36-18 15,-54 0-15,19-35 16,-36 36-16,-36-54 16,1 36-16,-53-18 15,53 18-15,-53 17 16,52 18-1,-17 18-15,36-18 16,-1 17-16,18 19 16</inkml:trace>
  <inkml:trace contextRef="#ctx0" brushRef="#br1" timeOffset="88107.45">16704 17127 0,'-35'0'15,"70"0"-15,-88 0 0,53 18 16,35-18-16,1 0 15,70 0 1,-36 0-16,89 0 16,-71 0-16,88 0 15,-87-18-15,52 18 16,-88 0-16,0 0 0,-1 0 16,-69-17 15,-18 17-31</inkml:trace>
  <inkml:trace contextRef="#ctx0" brushRef="#br1" timeOffset="88318.89">17374 16986 0,'18'18'0,"53"0"16,34 34-1,-52-52-15,53 18 16,-53 0-16,-18-1 15,18 1 1,-53 0-16,18-1 16,-18 1-16,-18 0 0,1-18 15,-19 17-15,19 1 0,-36-18 0,-35 17 16,35-17-16</inkml:trace>
  <inkml:trace contextRef="#ctx0" brushRef="#br1" timeOffset="89002.79">11007 17798 0,'17'0'15,"54"0"1,-1 0-16,1 0 0,141-18 16,-71 18-16,141 0 15,-141-18-15,159 54 16,-159-36-16,0 17 16,88-17-16,-123 18 15,-53-18-15,18 0 16,-71 18-16,-35 17 15,-18-18-15</inkml:trace>
  <inkml:trace contextRef="#ctx0" brushRef="#br1" timeOffset="89848.09">19173 16863 0,'0'35'15,"0"0"1,0 1-16,0 17 0,18-1 0,0 54 16,-18-53-16,17 53 15,-17-71-15,36 36 16,-19-53 0,1 17-16,0-35 15,-1 0 1</inkml:trace>
  <inkml:trace contextRef="#ctx0" brushRef="#br1" timeOffset="90041.65">19491 17163 0,'0'0'0,"35"53"16,-17-36-1,0 1-15,17-1 16,0 1-16,0 0 0,36-1 15,-36 1-15,18 0 16,-35-1-16,-1-17 16,-17 18-16</inkml:trace>
  <inkml:trace contextRef="#ctx0" brushRef="#br1" timeOffset="90219.99">19808 17127 0,'-35'53'16,"70"-106"-16,-87 142 0,34-54 0,-35 18 15,35-18-15,-17-17 16,17 17-16,18 0 16,18-35-1,0 0 1</inkml:trace>
  <inkml:trace contextRef="#ctx0" brushRef="#br1" timeOffset="90661.02">20161 16933 0,'0'0'0,"0"36"16,0-1-16,0 0 16,0 0-16,18 36 15,0-36-15,-1 36 16,1-36-16,-18-17 0,17 35 15,1-18 1,0-17-16,-1-18 16</inkml:trace>
  <inkml:trace contextRef="#ctx0" brushRef="#br1" timeOffset="90840.18">20461 17180 0,'35'18'16,"-70"-36"-16,88 71 0,-18-53 16,18 35-1,-17-17-15,34 0 16,-35-1-16,-17-17 0,17 0 16,-17 0-16,0-17 15</inkml:trace>
  <inkml:trace contextRef="#ctx0" brushRef="#br1" timeOffset="90998.32">20708 17198 0,'0'0'0,"-35"35"0,0 18 16,-1-18-1,36 18 1,0-35-16,0 17 15,18-17-15,0-18 0</inkml:trace>
  <inkml:trace contextRef="#ctx0" brushRef="#br1" timeOffset="91243.22">21149 16986 0,'0'36'0,"0"-72"0,18 107 15,-18-36-15,0 0 0,17 54 16,-17-54-16,0 18 16,18-18-16,17 36 15,-17-36-15,0-17 16,-1-18-16,1 0 15</inkml:trace>
  <inkml:trace contextRef="#ctx0" brushRef="#br1" timeOffset="91507.58">21502 17145 0,'0'35'15,"-18"1"-15,18-19 16,18 36-16,-1-35 15,1 17-15,17 0 16,1-35-16,17 18 16,-18-36-16,0 1 15,-17-1-15,-18-35 16,0 35-16,-36-34 16,19 16-1,-18 19-15,-71-19 16,70 36-16,19 18 15,17 0 1</inkml:trace>
  <inkml:trace contextRef="#ctx0" brushRef="#br1" timeOffset="91822.51">22031 17145 0,'0'0'0,"-18"-18"0,1 18 0,-19 0 16,19 18 0,-1 35-16,18-35 15,35 52-15,-17-52 16,70 17 0,-52-35-16,16 0 15,-34 0-15,0-18 16,-1-35-1,-17 36-15,0-18 0,0 17 0,0-17 16,-35 17-16,-18-17 16,18 17-16,0 0 15,-1 18-15,1 0 0,17 18 16,18 0-16,18-1 16</inkml:trace>
  <inkml:trace contextRef="#ctx0" brushRef="#br1" timeOffset="92098.8">22366 17127 0,'0'0'0,"0"18"16,0 17-16,18 18 16,17-18-16,18 18 15,0-35-15,53 17 16,-71-35-16,71 0 15,-71-17-15,18-36 16,-35 17-16,-18 1 16,-36-18-1,1 18-15,-71-18 16,53 35-16,0 1 0,18-1 16,-53 18-16,70 18 15,1-18-15,17 35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4:09.9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13335 6103 0,'0'0'16,"0"-70"-16,-18 34 16,1 1-16,-36-36 15,18 54-15,-1-1 0,-34-17 16,34 35-16,19 17 15,-18 1-15,17 17 0,-35 89 16,53-36 0,0-17-16,0 17 0,0 0 15,18-17-15,17-1 0,18 54 16,-36-71-16,36 17 16,-35-35-16,0 1 15</inkml:trace>
  <inkml:trace contextRef="#ctx0" brushRef="#br0" timeOffset="151.46">12841 6491 0,'71'-18'15,"-142"36"-15,177-53 0,-35 17 16,-36 18-16,0-17 0,36 17 15,-54-18-15,1 18 16</inkml:trace>
  <inkml:trace contextRef="#ctx0" brushRef="#br0" timeOffset="369.96">13511 6209 0,'36'18'16,"-1"-18"-16,18 0 16,-18 0-16,18 0 15</inkml:trace>
  <inkml:trace contextRef="#ctx0" brushRef="#br0" timeOffset="483.26">13600 6368 0,'17'0'16,"19"0"0,-1 0-16,-18-18 0,19 0 0,-1 18 15</inkml:trace>
  <inkml:trace contextRef="#ctx0" brushRef="#br0" timeOffset="878.28">14005 5944 0,'0'0'16,"18"0"-16,0 0 0,17 0 0,35 18 16,-52-18-1,35 35-15,-35-17 16,-1 35-16,-17-18 15,-53 53-15,36-35 16,-19-18-16,19 1 0,-36 17 16,53-18-16,0-17 15,17-1 1,36-17-16,-17 0 16,-1 0-16,36 0 15,-36 0-15,0 0 0,-17 0 16</inkml:trace>
  <inkml:trace contextRef="#ctx0" brushRef="#br0" timeOffset="1111.2">14817 6438 0,'0'35'16,"0"-70"-16,0 88 0,-18-35 0,-17 35 16,17-36-16,-52 19 15</inkml:trace>
  <inkml:trace contextRef="#ctx0" brushRef="#br0" timeOffset="1551.01">15328 5980 0,'0'-18'15,"-17"18"-15,-54 0 16,53 18-16,-35 17 15,53-17-15,-17 34 16,17-16-16,17-19 16,19 36-16,-1-35 15,0 0-15,1-1 0,34 18 16,-52-35-16,-1 36 16,-17-19-1,-35 1 1,0 0-16,-18-1 15,35-17-15,-35 0 16,36 0-16,34-35 16</inkml:trace>
  <inkml:trace contextRef="#ctx0" brushRef="#br0" timeOffset="1734.5">15681 6033 0,'0'0'0,"53"0"15,-35 0-15,17 0 0,18 0 16,-36 0-16,-17 17 16,-53 1-1</inkml:trace>
  <inkml:trace contextRef="#ctx0" brushRef="#br0" timeOffset="1834.03">15822 6191 0,'0'0'15,"71"-17"-15,-54-1 16,36 0-16</inkml:trace>
  <inkml:trace contextRef="#ctx0" brushRef="#br0" timeOffset="2252.7">16175 5715 0,'35'0'16,"-70"0"-16,105 0 0,-52 0 15,0 0-15,17 0 0,-17 18 16,17 17-16,-17-17 16,-1 52-1,-17-35-15,-17 54 16,17-54-16,-18 0 15,0 18-15,18-18 16,0 1-16,0-1 16,18-17-16,0-1 15,52 1 1,-52-18-16,52 0 16,-52 0-16,0 0 15,-1 0-15,-17 17 16</inkml:trace>
  <inkml:trace contextRef="#ctx0" brushRef="#br0" timeOffset="9776.07">13212 7673 0,'0'-35'16,"0"-1"-16,-18 19 0,-17-54 31,17 54-31,0-1 0,-17 18 16,-35 70-1,52-17-15,0 88 16,18-70-16,0 0 16,18-1-16,0-17 0,-1 18 15,18-36-15,18 35 16,-17-34-16,-19-19 15,1-17-15,0 18 16</inkml:trace>
  <inkml:trace contextRef="#ctx0" brushRef="#br0" timeOffset="9921.54">12894 7973 0,'0'0'0,"53"0"16,-18 0-16,53-18 15,-35 1-15,18-1 16,-36 18-16,-17 0 16</inkml:trace>
  <inkml:trace contextRef="#ctx0" brushRef="#br0" timeOffset="11043.22">13653 7673 0,'-18'0'16,"36"0"15,34 0-15,-34 0-16,35 0 15,-35 0-15,-1 0 16,1 0-16</inkml:trace>
  <inkml:trace contextRef="#ctx0" brushRef="#br0" timeOffset="11200.14">13653 7885 0,'0'0'16,"52"17"-16,-16-17 0,17-17 16,-18 17-16,35-18 15,-52 0-15,0 1 16</inkml:trace>
  <inkml:trace contextRef="#ctx0" brushRef="#br0" timeOffset="11583.91">14058 7444 0,'18'-18'16,"-36"36"-16,53-36 0,-17 0 0,53 18 15,-54 0-15,36 0 16,-35 18-16,17 17 15,-35 1-15,0-19 0,0 36 16,-17-18 0,17 1-16,-18-19 15,18 36-15,18-35 16,-1-1-16,1 1 0,-1-18 16,19 35-16,-19-17 15,1 0-15,0-1 16,-18 1-16,-18 0 15,0-1 1,1 1-16,-36 0 16,35-18-16,1 17 15,-1-17-15</inkml:trace>
  <inkml:trace contextRef="#ctx0" brushRef="#br0" timeOffset="11761.66">14799 7885 0,'0'17'16,"0"-34"-16,-18 52 0,18-17 0,-17 17 15,-19 0-15,1-17 16,-18 17-16,36-35 15</inkml:trace>
  <inkml:trace contextRef="#ctx0" brushRef="#br0" timeOffset="12278.8">15593 7250 0,'-53'0'15,"106"0"-15,-124 0 0,36 0 0,0 17 0,-18 19 16,35-1-16,0 18 15,36-18 1,53 18 0,-36-18-16,71 0 0,-71-17 15,18 35 1,-35-35-16,-18 17 0,-18-17 16,-17-1-16,-18 18 15,18-35 1,-36 18-16,53-18 15,1-18-15,17 1 16</inkml:trace>
  <inkml:trace contextRef="#ctx0" brushRef="#br0" timeOffset="12468.27">15946 7408 0,'17'-17'0,"-34"34"0,52-34 16,18 17 0,-36 0-16,19 17 0,-1-17 15,-17 18-15,-1-18 16,-17 18-16</inkml:trace>
  <inkml:trace contextRef="#ctx0" brushRef="#br0" timeOffset="12568.77">16034 7497 0,'0'0'0,"0"17"15,0 1-15,17-18 16,36 17-16,-17-17 16,-1 0-1,-17-17-15,17 17 0,-18-18 16</inkml:trace>
  <inkml:trace contextRef="#ctx0" brushRef="#br0" timeOffset="12877.97">16387 7179 0,'0'0'16,"52"0"-16,-16 0 0,52 18 16,-53-1-16,0 1 15,18 53 1,-53-36-16,-17 53 15,-1-35-15,-17-18 16,17 0-16,1 1 0,17-19 16,0 1-16,0 0 0,17 17 15,18-35-15,1 0 16,34 0 0,-34 0-16,-1 0 0,35-18 15,-52 18-15,0 18 16</inkml:trace>
  <inkml:trace contextRef="#ctx0" brushRef="#br0" timeOffset="21682.71">4304 11271 0,'0'-17'16,"18"17"-1,-1-18 1,18 18-16,18 0 16,0 0-16,-17 0 15,34 18-15,89-18 16,-71 0-16,141 0 16,-105 0-16,-1 0 15,142-18-15,-106 0 16,-36 18-16,18-17 0,-35-1 15,53 0 1,-124 18-16,-17 0 16,-36 0-16,-17 18 0</inkml:trace>
  <inkml:trace contextRef="#ctx0" brushRef="#br0" timeOffset="22861.96">8537 11236 0,'0'0'0,"-17"0"0,17 18 16,35-1 0,71-17-1,-36 18-15,142 0 16,-71-18-16,177 17 15,-124-17-15,229 0 16,-194 0-16,1-17 16,246-1-1,-247 0-15,194 1 16,-246-1-16,87 0 16,-211 18-16,-17 0 0,-54 18 15</inkml:trace>
  <inkml:trace contextRef="#ctx0" brushRef="#br0" timeOffset="31417.11">4498 12506 0,'18'18'63,"-18"35"-48,0-1-15,17 72 16,-17-36-16,18 0 0,-18 18 16,0 0-16,17 0 15,1 70-15,-18-105 16,18 52-16,-18-70 15,0 18-15,0-54 16,-18 1-16,0-18 16,1-71-1,-1 19-15,1-72 16,-1 53-16,0-123 16,18 89-16,-17-89 15,34 105-15,19-34 16,-1 70-16,53 0 15,-53 35 1,54 18-16,-54 18 16,0 17-16,18 36 15,-35-36-15,-18 18 0,0 35 16,-18-52-16,-17 34 16,-1-35-1,-16 1-15,16-36 16,-17 0-16,18 0 15,0-53-15,17 35 16,18-35 0</inkml:trace>
  <inkml:trace contextRef="#ctx0" brushRef="#br0" timeOffset="31721.9">5221 12418 0,'18'0'15,"-18"17"1,17 1-16,-17 17 16</inkml:trace>
  <inkml:trace contextRef="#ctx0" brushRef="#br0" timeOffset="31861.39">5221 12894 0,'0'18'16,"0"-36"-16,18 36 0,-1-18 0,19-18 31</inkml:trace>
  <inkml:trace contextRef="#ctx0" brushRef="#br0" timeOffset="32918.21">6209 12682 0,'0'89'16,"18"-19"-16,-1 89 15,1-71-15,-1 71 16,1-71 0,0 0-16,-1-53 15,-17 1-15,0-54 32,-17-17-32,-19-18 0,19 0 0,-1 0 15,-17-88 1,17 0-16,1-106 15,52 123 1,35 54 0,1 52-1,-36 18-15,53 53 16,-70-18-16,-18 1 16,0 52-16,-18-53 15,-17 18-15,18-18 16,-19-17-16,19 0 15,-19-1 1,54-34 0</inkml:trace>
  <inkml:trace contextRef="#ctx0" brushRef="#br0" timeOffset="33261.96">6879 12612 0,'0'0'15,"-17"0"-15,-19 17 16,-17 36-16,36-17 16,-19 69-1,19-52-15,17-17 0,35 17 16,-17-36-16,52 1 16,-34-18-16,-1-18 15,35-35-15,-52 36 16,0-54-16,-18 53 15,-36-34 1,1-1-16,17 35 16,-17 0-16,18 18 15,17 36 1,0-1-16,35 18 16,0-18-16,36 0 15,-18-17-15,-18 0 16,53-1-16,-53-17 15</inkml:trace>
  <inkml:trace contextRef="#ctx0" brushRef="#br0" timeOffset="33627.75">7214 12806 0,'-35'17'15,"70"-34"-15,-70 70 0,17-18 16,18 0-16,36 1 15,-19-19 1,54-17-16,-36 0 16,36-35-16,-54 17 15,19-52-15,-36 17 16,-18-35-16,18 52 16,-53-69-1,35 34-15,-17 18 0,0 0 16,0 0-16,17 18 0,-17 0 15,17 17-15,18 53 16,0 1-16,35 87 16,-17-52-16,0-1 15,35 71 1,-18-70-16,0-18 0,53 17 16,-52-34-16,52-1 15,-53-17-15,36-18 16</inkml:trace>
  <inkml:trace contextRef="#ctx0" brushRef="#br0" timeOffset="34051.06">7708 12718 0,'-35'53'16,"70"-106"-16,-88 141 0,36-53 15,17 36-15,0-36 16,53 18-16,-18-35 16,35-18-1,-34 0-15,-1 0 0,0-18 0,18-35 16,-35 18 0,-1-36-16,-17 36 15,0-18-15,-17 0 0,-1-18 16,-17 1-16,0-18 15,-1 17-15,-52-123 16,53 141-16,0 18 16,17 35-16,0 35 15,1 0-15,34 89 16,1-53 0,52 87-16,-34-70 15,52 36-15,0-18 16,-35-71-16,18 36 15,-36-71-15,-17 17 16,17-34 0,-35-1-16,17 0 0</inkml:trace>
  <inkml:trace contextRef="#ctx0" brushRef="#br0" timeOffset="34186.56">8220 12735 0,'17'71'15,"-34"-142"-15,52 177 0,-17-71 0,-1-17 16,1 0-16,0-1 0,-1 1 16,1-18-16</inkml:trace>
  <inkml:trace contextRef="#ctx0" brushRef="#br0" timeOffset="34295.55">8290 12453 0,'0'0'16</inkml:trace>
  <inkml:trace contextRef="#ctx0" brushRef="#br0" timeOffset="34996.86">8484 12929 0,'0'-35'16,"0"70"-16,0-88 0,0 36 15,0-36 1,0 35-16,36-35 16,-19 36-16,19 17 15,-19 0 1,-17 17-16,18 19 15,-1-19-15,1 36 16,-18-35-16,18-1 0,-1-17 16,19 18-1,-19-18-15,19-18 16,-1 1-16,0-19 16,-17 19-16,17-18 15,-17 17-15,-18 0 16,-36 1-1,19-1-15,-19 18 16,19 18-16,-18 17 16,35-17-16,0-1 0,0 1 15,0-1-15,0 1 0,0 0 16,35-18 0,-18 0-16,19 0 15,-19-18-15,19-17 16,-19 17-16,19 1 15,-19 17 1,36 52 0,-35 1-16,-1 0 0,1 0 15,17 71-15,-17-54 16,-18 71-16,0-88 16,-53 53-16,18-71 15,-36 18 1,36-35-16,-36-36 15,54 1-15,-19-54 16,36 18-16,18-17 0,35-71 16,-18 70-16,71-70 15,-53 88-15,71-35 16,-89 70 0,35-17-16,-52 17 15,-18 36-15,0-1 16</inkml:trace>
  <inkml:trace contextRef="#ctx0" brushRef="#br0" timeOffset="35129.03">9666 12823 0,'-35'18'16</inkml:trace>
  <inkml:trace contextRef="#ctx0" brushRef="#br0" timeOffset="37777.28">2487 12841 0,'18'0'31,"35"0"-16,0 18-15,52-1 16,-52 1 0,53 35-16,-35-35 15,52-1 1,-70-17-16,71 18 0,-72-36 16,1 18-16,-17 0 15,-36-17-15,-18 17 31</inkml:trace>
  <inkml:trace contextRef="#ctx0" brushRef="#br0" timeOffset="38105.38">3104 12647 0,'0'0'0,"-17"0"16,34 0-16,1 18 15,17-1-15,1 1 16,87 17 0,-70-17-16,0 0 0,18-1 0,34 18 15,-34-17 1,-1 0-16,-52-1 15,17 1-15,-35 0 16,-53 35-16,18-36 16,-53 54-1,35-36-15,-53 36 16,53-36-16,0 18 0,-35 17 16,53-34-16,0-1 15</inkml:trace>
  <inkml:trace contextRef="#ctx0" brushRef="#br0" timeOffset="47080.37">2258 12929 0,'0'-17'15,"17"17"79,19-18-78,-19 18-16,36-18 15,-17 18-15,-1 0 0,35-17 16,-34 17-16,52-18 16,-35 18-16,53-18 15,-53 18-15,-1-17 16,72 17 0,-54 0-16,72 0 15,-1-18 1,17 18-16,-69 0 0,69-17 15,-69 17 1,87-18-16,-70 18 16,-18 0-16,124 0 15,-107 0-15,107 0 16,-106 0-16,0-18 0,0 18 16,123 0-1,-106 0-15,124 0 16,-123-17-16,123 17 15,-124 0-15,142-18 16,-124 18-16,124-18 16,-124 18-16,0 0 15,0 0-15,0 0 0,-18 0 0,142 0 16,-141 0 0,140 18-16,-140-18 15,123 18-15,-124-18 16,124-18-1,-124 18-15,107 0 16,-107-18-16,-17 18 0,88 0 16,-123 0-16,-1 0 15,1 0-15,-18 0 0,-18 18 16</inkml:trace>
  <inkml:trace contextRef="#ctx0" brushRef="#br0" timeOffset="74131.22">22066 3828 0,'0'53'16,"18"-1"-16,-18 37 15,0 17-15,0-1 0,18 107 16,-36-106-16,18 70 15,0-123-15,0 18 16,0-54-16,0-34 31,0-89-31,18 35 16,-18 1-16,35-107 16,-18 89-16,1-18 0,17-70 15,1 105-15,34-17 16,-35 53-16,18 17 15,-17 18 1,34 53-16,-52 0 16,17 88-16,-17-70 15,-1 88 1,-17-71-16,0 35 0,0-70 16,18 53-1,0-71-15,-1 36 16,1-54-16,0 1 15</inkml:trace>
  <inkml:trace contextRef="#ctx0" brushRef="#br0" timeOffset="74452.26">23160 4392 0,'0'0'0,"0"35"16,0 54-16,0-37 15,0 107 1,18-53-16,-1-35 16,18-18-1,1-36 1</inkml:trace>
  <inkml:trace contextRef="#ctx0" brushRef="#br0" timeOffset="74636.21">23477 4498 0,'0'70'16,"0"-140"-16,18 193 0,-18-70 0,0 53 16,18-53-16,-18 35 15,17-52 1,-17-1-16,0 0 15</inkml:trace>
  <inkml:trace contextRef="#ctx0" brushRef="#br0" timeOffset="74782.55">23230 4710 0,'36'0'16,"-19"17"-16,54-17 15,-36 0-15,71 0 16,-71-17-16</inkml:trace>
  <inkml:trace contextRef="#ctx0" brushRef="#br0" timeOffset="75070.36">24024 4286 0,'18'18'15,"17"17"-15,18 18 16,-18-18-16,53 36 16,-52-36-16,17 0 15,0 1 1</inkml:trace>
  <inkml:trace contextRef="#ctx0" brushRef="#br0" timeOffset="75232.29">24377 4286 0,'-53'71'15,"106"-142"-15,-124 195 0,36-71 0,-35 52 16,52-69-16,0 70 16,36-89-16,0 19 15</inkml:trace>
  <inkml:trace contextRef="#ctx0" brushRef="#br0" timeOffset="75837.81">25030 3986 0,'0'0'0,"17"89"16,1-1-16,0 0 0,-1 88 15,-17-70-15,0-35 16,18-1-16,-18-17 0,0 0 15,17-18-15,-17-17 16,0-36 0,0-52-16,0 17 15,0 0-15,0-18 0,0-87 16,18 70-16,0-71 16,-1 106-16,36-18 15,-17 54-15,34 17 16,-35 17-1,18 72-15,-35-37 16,17 90 0,-35-72-16,18 1 0,-18 52 15,17-52-15,1 17 16,-18-53-16,18-17 16</inkml:trace>
  <inkml:trace contextRef="#ctx0" brushRef="#br0" timeOffset="76353.81">25982 4568 0,'-18'36'0,"18"-1"16,-17 53 0,17-52-16,0-1 0,0 35 15,17-34-15,36-1 16,-35-35-16,35 0 15,-35-18-15,17-17 16,-35 0-16,17-1 16,1 1-1,0 53 17,-1-1-32,1 19 0,35-1 15,-18-17-15,36 17 16,-36-35-16,18-18 15,-35-17-15,-1-18 16,-17 0-16,-35-17 16,17 34-16,-35-34 15,36 52 1,-18 0-16,17 1 16</inkml:trace>
  <inkml:trace contextRef="#ctx0" brushRef="#br0" timeOffset="76835.79">27005 4357 0,'0'0'15,"18"17"1,-1 1-1,19 0-15,-1-1 0,0 19 16,53 34-16,-35-52 16,-17 17-16,52 18 15,-53-35-15,-17-1 16,17-17-16,-17 0 0</inkml:trace>
  <inkml:trace contextRef="#ctx0" brushRef="#br0" timeOffset="77005.11">27499 4322 0,'-35'35'16,"70"-70"-16,-106 105 0,36-35 0,-53 36 16,70-18-16,-17-18 15,17 36-15,18-36 16,18 18-16</inkml:trace>
  <inkml:trace contextRef="#ctx0" brushRef="#br0" timeOffset="77656.8">28134 4092 0,'-18'36'0,"18"16"0,0 1 15,0 88 1,0-52-16,18 52 16,0-71-16,-18-17 0,17 18 15,1-54-15,0 1 16,-18-36-16,0 1 16,17-54-1,-17 1-15,0 17 16,0-18-16,0 1 0,0-19 15,18 1-15,-18 0 0,53-53 16,-36 106-16,54-18 16,-36 53-16,18 35 15,-35 0-15,35 89 16,-53-54-16,17 19 16,-17 52-1,0-71-15,0 1 0,0 17 16,18-35-16,-18 0 15,0-36-15,18 1 16</inkml:trace>
  <inkml:trace contextRef="#ctx0" brushRef="#br0" timeOffset="77989.2">29298 4586 0,'-17'-18'0,"-1"1"15,-35 17 1,18 17-16,-1 1 0,-34 53 31,52-36-31,18-17 0,36 52 16,16-35-16,54 18 15,-35-35-15,70 0 16,-88-18-16,0 0 16,-18 0-16,-17-18 0,-1 0 15</inkml:trace>
  <inkml:trace contextRef="#ctx0" brushRef="#br0" timeOffset="79330.9">24553 5821 0,'18'17'16,"-18"19"-16,35 87 15,-35-35-15,18 124 16,-18-71-16,-18 106 15,18-141-15,0 70 16,0-105 0,18-18-16,-18 17 15,0-52-15,-18-18 0,1-18 16</inkml:trace>
  <inkml:trace contextRef="#ctx0" brushRef="#br0" timeOffset="79566.29">24306 6632 0,'0'0'15,"53"194"-15,-35-106 0,35 36 16,0-71-16,53 35 16,-36-70-16,54-1 15,-71-17-15,35-17 16,-53-19-16,0-34 15,-17 17 1,0 0-16,-18-35 16,0 53-16,-18-1 15,0 19-15</inkml:trace>
  <inkml:trace contextRef="#ctx0" brushRef="#br0" timeOffset="83217.03">21555 7955 0,'0'35'0,"17"36"15,1-18-15,-18 17 16,18 1-16,-1 0 0,-17 52 16,0-70-1,0 0-15,18 35 16,-18-70-16,18-36 15,-18-70 1,17 17-16,1-52 16,-1 35-16,1-53 15,0 52 1,-18 36-16,17 1 0,1 34 16,17 0-16,-17 18 15,35 36-15,-35-1 16,17 88-1,-18-52-15,1-18 0,-18 17 16,35 54-16,-35-71 16,18 35-16,-18-53 15,0 0-15,18 18 16,-1-35 0</inkml:trace>
  <inkml:trace contextRef="#ctx0" brushRef="#br0" timeOffset="83501.13">22419 8255 0,'18'35'16,"-18"1"-16,0-1 16,17 0-16,-17 18 0,0 0 15,18 53-15,0-71 16,-1 53 0,1-70-16,-18 17 0,18-17 15,-1-18-15,1-35 16</inkml:trace>
  <inkml:trace contextRef="#ctx0" brushRef="#br0" timeOffset="83667.37">22701 8361 0,'0'106'15,"0"-212"-15,0 265 0,18-71 16,-18-35-16,35 35 15,-35-53 1,18 18-16,-1-35 16</inkml:trace>
  <inkml:trace contextRef="#ctx0" brushRef="#br0" timeOffset="83817.71">22472 8537 0,'35'18'16,"1"-18"-16,16 0 16,-16 0-16,34-35 15</inkml:trace>
  <inkml:trace contextRef="#ctx0" brushRef="#br0" timeOffset="84131.12">23107 8449 0,'35'-18'0,"1"18"16,-19 0-16,18 0 0,1 0 15,34 0 1,-52 0-16,0 0 0</inkml:trace>
  <inkml:trace contextRef="#ctx0" brushRef="#br0" timeOffset="84707.49">24024 7973 0,'-17'-53'16,"34"106"-16,-34-141 0,-1 52 0,-17-34 15,17 34-15,0 1 16,-35-18-16,36 53 16,-1-17-16,-17 34 15,17 1-15,1 17 0,-1 18 16,0 106-16,18-71 15,18 106-15,0-106 16,52 53-16,-35-70 16,89 52-1,-106-105-15,17 17 16</inkml:trace>
  <inkml:trace contextRef="#ctx0" brushRef="#br0" timeOffset="84858.83">23760 8378 0,'35'0'15,"35"-17"1,-34 17-16,34-18 16,-34 18-16,-1 0 15,0 0-15</inkml:trace>
  <inkml:trace contextRef="#ctx0" brushRef="#br0" timeOffset="85685.18">24589 8308 0,'17'0'47,"19"0"-32,-1 0-15,0 0 0,53-18 16,-52 18-16,16-17 15,-34 17-15,17 0 16,-35-18-16,18 18 16,-36-18-1</inkml:trace>
  <inkml:trace contextRef="#ctx0" brushRef="#br0" timeOffset="85854.35">24765 8096 0,'0'0'0,"0"36"0,0 34 16,18-17-16,-1 18 15,1-36-15,17 35 16,-17-34-16,17-1 16,-17-17-1</inkml:trace>
  <inkml:trace contextRef="#ctx0" brushRef="#br0" timeOffset="86082.31">25241 8079 0,'0'88'0,"0"-176"0,0 211 16,0-70-16,18 35 16,0-35-16,17 18 15,-18-36-15,1 36 16,-18-54-16</inkml:trace>
  <inkml:trace contextRef="#ctx0" brushRef="#br0" timeOffset="88467.31">21749 9066 0,'0'0'0,"-18"0"16,18-17 0,18 17 15,52 0-16,-34 0-15,105 0 16,-53 0-16,106-18 16,-71 0-16,19 1 0,-1-1 15,158-17 1,-157 17-16,-1 1 0,106-1 16,-142 18-16,-16-18 15,-19 18-15,-17 0 0,18 18 16,-54-18-16,1 0 15,0 0 1,-1 0 0,1 0-16,0 0 15,-1-18 1,1 18-16,17 0 16,-17-17-16,17 17 15,-17 0-15,-1-18 0,1 18 16,0 0-16,-1 0 47,1 0-32,-1 0 1</inkml:trace>
  <inkml:trace contextRef="#ctx0" brushRef="#br0" timeOffset="88923.39">23460 9278 0,'-18'-18'16,"36"36"-16,-54-53 0,19 35 15,-18 0-15,-36 0 16,36 17-16,-53 19 15,70-19-15,0 36 16,18-35-16,0 0 16,36 17-16,-1-18 0,53 19 15,-53-19-15,53 19 16,-52-19-16,-19 1 16,-17 17-16,-17-17 15,-54-18 1,36 17-16,-71-17 15,71 0-15,-53 18 16,70-18-16,-35 0 16</inkml:trace>
  <inkml:trace contextRef="#ctx0" brushRef="#br0" timeOffset="89563.21">20567 8043 0,'0'-17'15,"0"34"1,0 1-1,0 0-15,0 52 16,18-17-16,-1 71 16,1-54-16,0 107 15,-18-54-15,0-17 16,0 17-16,0-17 0,-18 123 16,18-123-16,0 71 15,18-107-15,34 18 16,-16-52-16,70-19 15,-36 1-15,-17-18 16,88-18 0,-88 1-16,35 17 15,-52 0-15</inkml:trace>
  <inkml:trace contextRef="#ctx0" brushRef="#br0" timeOffset="90274.72">25876 7885 0,'18'-89'16,"-36"178"-16,36-195 16,0 88-16,-18 36 15,0 17-15,17 71 16,-17-36-16,35 124 16,-17-70-16,0-1 15,-1 1 1,1-1-16,17 1 0,36 105 15,-36-141-15,36 71 16,-54-88-16,19 17 16,-19-35-16,-17-36 0,-17 36 15,-1-35-15,-53-18 16,18 0 0,-52 0-16,52-18 15,-18 18-15,-52 0 16,70 0-16,0 0 0,-18 0 15,54 18-15</inkml:trace>
  <inkml:trace contextRef="#ctx0" brushRef="#br0" timeOffset="91040.83">25312 8520 0,'0'0'0,"17"0"15,1 0 1,0 0-16,-1 0 16,-17-18-1,18 18-15,-36-18 31,18 36 32,0 53-63,0-36 16,18 71-16,0-53 15,17 35-15,-17-35 16,17 17-16,-18-52 15,19 35 1,-19-53-16,1 17 16</inkml:trace>
  <inkml:trace contextRef="#ctx0" brushRef="#br0" timeOffset="92466.5">26917 8502 0,'18'18'0,"35"-1"16,-18 1-16,-18 17 16,19-17-16,-1 17 15,-17-17-15,17 17 0,18 0 16,-18 1 0</inkml:trace>
  <inkml:trace contextRef="#ctx0" brushRef="#br0" timeOffset="92667.33">27270 8396 0,'-53'71'15,"106"-142"-15,-124 177 0,1-18 16,34-35-16,-34 53 15,52-53-15,1-18 0,17 36 16,17-54-16</inkml:trace>
  <inkml:trace contextRef="#ctx0" brushRef="#br0" timeOffset="93879.2">28258 7549 0,'0'18'16,"0"0"-16,52 105 15,-52-70 1,18 18-1,0-18-15,-1 88 0,-17-88 16,0 35-16,0-53 16,0-17-16,0-36 31,0-17-31,0 0 0,0-54 16,0 54-1,18-71-15,-18 53 16,35-35-1,-17 35-15,17 0 0,-17 53 16,17-17-16,-17 34 16,17 36-1,-35-18-15,18 54 16,-1-36-16,-17 0 0,18 70 16,0-88-16,-1 53 15,1-52-15,-1-1 16,1-17-16</inkml:trace>
  <inkml:trace contextRef="#ctx0" brushRef="#br0" timeOffset="95703.19">29139 8096 0,'0'-17'0,"0"-1"31,0 0 63,0 36-1,0 35-77,0-18-16,0 53 0,18-52 16,0 52-1,-1-35-15,1-18 0,35 18 16,-18-35-16,-17-18 16,35 0-16,0-36 15,-36-52 16,-17 35-31,0 36 16,0 34 15,18 1-31,0 35 16,17-36-16,18 1 16,-18 0-16,18-18 15,-35-18-15,-1 0 16,1-35-16,-18 36 15,-35-71-15,17 52 16,-17-52-16,-1 35 16,1-17-1,18 52-15,-1 0 16</inkml:trace>
  <inkml:trace contextRef="#ctx0" brushRef="#br0" timeOffset="95940.88">29704 7902 0,'0'0'0,"18"0"16,17 0-1,-18 0-15,54 0 16,-53 0-16,35 0 16,-36 18-16,1-18 15</inkml:trace>
  <inkml:trace contextRef="#ctx0" brushRef="#br0" timeOffset="96420.89">30392 7426 0,'0'0'16,"17"-18"-16,-17 1 0,0-54 15,0 54-15,0-19 16,0 19-16,-17-1 0,-1-17 16,1 35-16,-19 0 15,19 17-15,-1 19 16,0 17-16,18-1 0,0 90 16,0-54-1,18 70-15,0-87 16,17 0-16,35 34 15,-52-52-15,17 36 16,-17-72-16,-36 18 16</inkml:trace>
  <inkml:trace contextRef="#ctx0" brushRef="#br0" timeOffset="96564.84">30268 7990 0,'71'-17'15,"-142"34"-15,177-52 0,-71 35 0,54-17 16,-36 17-16,17-18 16,-52 18-16,-1 0 15</inkml:trace>
  <inkml:trace contextRef="#ctx0" brushRef="#br0" timeOffset="96990.56">28310 8925 0,'53'0'15,"0"0"-15,35 0 0,142 0 16,-71 0-16,-1-17 0,213 17 16,-177-18-1,0 0-15,159-17 16,-195 35-16,36-35 16,-141 35-16,-35-18 0,-36 18 15</inkml:trace>
  <inkml:trace contextRef="#ctx0" brushRef="#br0" timeOffset="97304.56">29651 9102 0,'-35'17'0,"17"1"16,-35 53 0,71-54-16,52 36 15,-34-35-15,17 17 16,17-17-16,-17-1 0,0 19 16,17-1-16,-52 0 15,-18-17 1,-18-18-16,1 17 0,-71-17 15,52 0-15,-34-17 16,35 17-16,17-36 16</inkml:trace>
  <inkml:trace contextRef="#ctx0" brushRef="#br0" timeOffset="97727.65">31168 8625 0,'-18'0'16,"36"0"-16,-18 0 15,35 0-15,0 0 16,1 0-16,52 0 16,-35 0-16,17 0 15,-34 0-15,-19 0 16,1 0-16,-18-17 16,-35-1-16</inkml:trace>
  <inkml:trace contextRef="#ctx0" brushRef="#br0" timeOffset="97898.45">31397 8414 0,'0'17'0,"0"36"16,18-35-16,-18 53 16,18-36-16,17 53 15,-18-53-15,19 36 16,-19-36-16,1 18 15,0-35-15</inkml:trace>
  <inkml:trace contextRef="#ctx0" brushRef="#br0" timeOffset="98143.1">31979 8255 0,'0'71'16,"0"-142"-16,18 194 0,0-34 16,-18-36-16,35 52 15,-17-69-15,17 70 16,-18-71-16,1 0 0,0 18 15</inkml:trace>
  <inkml:trace contextRef="#ctx0" brushRef="#br0" timeOffset="98539.12">32526 7444 0,'0'0'15,"0"35"1,0 0-16,18 89 16,17 70-16,0 53 15,1 17 1,-19-123-16,1 0 0,17 124 15,-17-142 1,35 89-16,-36-124 16,36 36-16,-17-71 15,-1 0-15,-35-18 16,0-17 0,-88-36-1,52 18 1,1 0-16,0-18 0,0 18 15,-1 0-15,-17-17 16,18 17-16,-18 0 0,0 0 16</inkml:trace>
  <inkml:trace contextRef="#ctx0" brushRef="#br0" timeOffset="99222.97">27552 7708 0,'0'0'0,"35"0"0,-17 18 16,0-1-16,34 36 16,-34 0-16,35 88 15,-35-52-15,17 122 16,-17-87-16,-1-1 16,-17 1-16,18-1 0,-1 106 15,-17-123-15,36 53 16,-19-88-16,19 17 15,-1-53 1,35 0-16,-17-17 16,53-18-16,-35 0 15,-18 0-15,53 0 16,-54-18 0,-34 36-1</inkml:trace>
  <inkml:trace contextRef="#ctx0" brushRef="#br0" timeOffset="99763.49">24553 10936 0,'0'18'0,"36"17"15,-1 18-15,18 18 0,70 52 16,-52-70 0,88 53-16,-89-53 15,54 17-15,-89-35 16,35-17-16,-52-18 15</inkml:trace>
  <inkml:trace contextRef="#ctx0" brushRef="#br0" timeOffset="99928.59">25135 11060 0,'-141'105'16,"282"-210"-16,-335 246 0,159-88 15,0 0-15,0-1 16,17 54-16,18-53 16,70 35-1</inkml:trace>
  <inkml:trace contextRef="#ctx0" brushRef="#br0" timeOffset="100323.61">26229 11060 0,'35'229'16,"-35"-159"-16,0-17 15,0 0-15,0 18 16,0-54-16,0 1 15,0-36 1,0-52 0,0 35-16,0-89 0,0 54 15,36-160 1,-19 160-16,1 17 16,35-18-16,-18 54 15,0 17-15,18 35 16,0 71-1,-35 53-15,-18-89 0,17 71 16,1-70-16,0 35 16,-1-54-1,1-16-15,0-1 16</inkml:trace>
  <inkml:trace contextRef="#ctx0" brushRef="#br0" timeOffset="100758.39">27358 11289 0,'0'0'0,"0"-18"16,-18 18-16,-17-17 16,17 17-16,-35 17 15,18 1-15,-18 17 16,36 0-16,-36 54 15,35-54-15,18 0 16,0 53-16,18-52 16,52 17-16,-17-36 15,18-17-15,52 0 16,-70 0-16,53-17 16,-71-1-16,-17 18 15,-36 0 1,-70 35-1</inkml:trace>
  <inkml:trace contextRef="#ctx0" brushRef="#br0" timeOffset="101669.68">28363 5256 0,'18'0'32,"53"36"-17,-19-19-15,125 19 16,-54-36-16,-17 17 0,18-17 15,105 0-15,-123 0 16,17 0 0,-87 0-16</inkml:trace>
  <inkml:trace contextRef="#ctx0" brushRef="#br0" timeOffset="102487.78">26388 12259 0,'17'0'16,"72"18"0,-1-18-16,0 17 0,159 1 15,-106 0 1,159 17-16,-141-17 16,88-18-1,-177 0-15,-17 0 0</inkml:trace>
  <inkml:trace contextRef="#ctx0" brushRef="#br0" timeOffset="112675.9">3598 14676 0,'18'123'15,"-36"-246"-15,54 334 0,-19-123 0,1 142 16,-18-107-16,0 1 16,0-1-16,0-17 0,-18 53 15,1-106 1,17-36-16,0 1 0,-18-18 15,18-71-15,0 1 16,0-18-16,0-18 16,0 0-16,18-88 15,-18 88-15,0 0 0,0 0 16,0 1-16,0-54 16,0 106-16,17 35 0,1 36 15,17 105 1,-17-17-16,35 141 15,-36-88-15,54 141 16,-53-159-16,70 35 16,-53-123-16,36 0 15,-36-53-15,-17-18 16,-1-17-16,1-18 0,17-105 16,-35 52-1,-35-88-15,17 105 16,1 1-16,-36-70 15,17 87-15,19 36 16,17 70 0,17 0-16</inkml:trace>
  <inkml:trace contextRef="#ctx0" brushRef="#br0" timeOffset="112962.68">4498 15434 0,'0'124'16,"0"-248"-16,0 318 0,18-123 15,17 34-15,0-69 16,53 17 0,-52-53-16,-1 0 0,35-53 15,-34 17-15,-19-52 16,-17 35-16,-35-35 15,0 35-15,0 18 16,-18 17-16,-36-17 16,54 35-16,-35 18 15,52 17-15,0-17 16,36 35-16</inkml:trace>
  <inkml:trace contextRef="#ctx0" brushRef="#br0" timeOffset="113539.59">6332 15452 0,'53'176'0,"-106"-352"0,142 440 15,-37-70-15,-16-88 16,-19-35-16,1 52 16,-18-88-16,-18-17 15,1-71 1,-19 18-16,1-106 15,18 53-15,17-106 16,0 88-16,17-88 16,1 105-16,52-16 15,-34 69-15,-1 36 16,53 0-16,-53 36 16,-17 69-16,-18-52 15,0 18-15,-18-18 16,-17 0-16,18-18 15,-1 18-15,-17-18 0,-1 1 16,19-36-16,17-18 16</inkml:trace>
  <inkml:trace contextRef="#ctx0" brushRef="#br0" timeOffset="113994.18">7038 15346 0,'0'0'16,"-35"35"-16,17 18 0,-35 53 16,35-36-16,1 36 15,34-70-15,1-1 16,35-35-16,-18 0 16,36-71-1,-36 36-15,18-71 0,-35 53 16,-18-35-1,0 53-15,-18-1 0,18 19 16,-18-1-16,1 36 16,17 35-1,0-18-15,0 53 16,17-52-16,19 16 16,-1-34-16,0 0 15,-17-18-15,0-18 16,-18 0-16,0-34 15,0 34-15,-18-35 16,18 18-16,35-18 16,-17 17-1,35 1-15,-18 18 16,18 17-16,-18 0 16,-17 17-16,17-17 0,-17 18 15,-1-1-15,1 1 16</inkml:trace>
  <inkml:trace contextRef="#ctx0" brushRef="#br0" timeOffset="115038.1">7743 15311 0,'0'0'16,"-35"17"-16,18 18 0,-1-17 0,-17 70 15,17-52-15,36 52 16,-18-53-16,53 18 16,-18-35-1,53-36 1,-53 0-16,-17-17 0,17-35 16,-17 34-16,-18-34 15,0 34 1,-35-34-16,17 52 15,0 1-15,18 52 16,0 35 0,18-34-16,17 34 15,-17-34-15,0 16 16,-1-34 0,1 0-16,-1-18 15,-17-18 1,-17 0-1,17 1-15,0-1 16,0 1 0,17-1-1,-17 0 1,0-17 0,0 17-16,-17-35 15,17 36-15,0-1 16,17 36-1,19 52 1,-19-34-16,1-1 16,0 0-16,-1-17 15,1-36 17,-18 1-32,0-19 15,0 19-15,18-19 16,-1 19-16,18 34 31,-17 1-31,17 17 16,-17-35-16,0 18 15,17 0 1,-17-18-16,-1 17 0,36-17 16,-35-17-16,-18-1 15,17 0-15,-17 1 0,18-1 16,-18 0-16,0-17 15,-18 17-15,-17 1 16,17 17-16,-17 17 16,0 1-16,17 35 15,18-18-15,0-17 16,18 0-16,0-1 0,34 1 16,-16-1-16,52-34 15,-53-1-15,36-17 16,-36 17-16,0-17 15,-17 17-15,-36-17 16,1 17 0,-19 1-16,-16-1 15,34 18-15,36 18 32,17-18-32,35 0 15,19-36 1,-19 19-1,-35-1-15,18-17 0,-35 35 16,-36-35 0</inkml:trace>
  <inkml:trace contextRef="#ctx0" brushRef="#br0" timeOffset="115217.08">8643 14940 0,'35'35'15,"-70"-70"-15,70 106 0,-17-18 0,0 70 16,-18-52-16,0 87 16,17-87-16,-17 52 15,18-70-15,17 18 16,-35-53-16,18-18 16</inkml:trace>
  <inkml:trace contextRef="#ctx0" brushRef="#br0" timeOffset="115545.18">8872 15575 0,'0'0'0,"0"18"0,18-18 15,0 17 1,-1-17-16,19-17 16,-19-1-16,1-17 15,-18 17-15,0-17 16,-18 17-16,1 1 15,17 34 1,0 36 0,17-35-16,1 0 15,17 17-15,0-18 16,-17 1-16,17-18 16,-17 0-16,0 0 0,-1-18 15,1 1-15,0-1 16,-18-35-16,0 36 15,0-1-15,17-17 16,1 17-16</inkml:trace>
  <inkml:trace contextRef="#ctx0" brushRef="#br0" timeOffset="115783.39">9525 15363 0,'0'0'15,"-18"0"-15,-17 18 16,17 0-16,18-1 16,0 1-16,36 17 15,-19-17-15,19 17 0,17 18 16,-18-35-16,18 35 16,-36-18-1,1-17-15,0-1 0,-18 19 16,0-19-16,-36 1 15,19-18-15,-36-18 16</inkml:trace>
  <inkml:trace contextRef="#ctx0" brushRef="#br0" timeOffset="116145.83">11060 15328 0,'70'-17'15,"-17"-1"-15,-18 0 0,71 1 16,-71-1-16,36-17 15,-53 17-15</inkml:trace>
  <inkml:trace contextRef="#ctx0" brushRef="#br0" timeOffset="116290.71">11254 14993 0,'0'141'16,"0"-282"-16,0 370 0,0-70 15,17-71-15,36 36 16,-18-71-16,-17-18 16</inkml:trace>
  <inkml:trace contextRef="#ctx0" brushRef="#br0" timeOffset="116536.22">11571 15505 0,'0'0'15,"0"88"-15,35 0 16,18-17 0,36-19-1,-54-52-15,53 0 0,-53-17 16,-17-18 0,-18 17-16,0-17 0,-35-18 15,-1 17-15,-17 19 0,-35-18 16,35 35-16,18 0 15,-36 17 1,54 1-16,-1-1 0</inkml:trace>
  <inkml:trace contextRef="#ctx0" brushRef="#br0" timeOffset="117509.06">13194 15875 0,'0'0'0,"18"0"0,52-71 15,-35 19-15,54-90 16,-37 54-16,-16 0 16,-1 0-16,0 0 0,18-89 15,-35 89 1,-36-141-1,-35 123-15,-17 71 16,-36 140 0,71 54-1,17 53 1,36 0-16,87 35 16,1-124-1,0-52 1,-18-36-1</inkml:trace>
  <inkml:trace contextRef="#ctx0" brushRef="#br0" timeOffset="117842.61">13776 15646 0,'0'0'0,"18"17"0,-1-17 16,1 0-16,17 0 0,36-53 16,-36 36-16,0-54 15,-17 54 1,-18-19-16,0 1 16,-18 17-16,-17 1 15,0 17-15,-1 0 16,1 17-16,0 36 15,35-35-15,0 53 16,18-36-16,52 35 16,-35-52-16,71 35 15,-53-53-15,71 0 16,-89 0-16,18 0 16</inkml:trace>
  <inkml:trace contextRef="#ctx0" brushRef="#br0" timeOffset="118265.45">14393 15505 0,'-35'0'15,"70"0"-15,-105 17 0,52 1 0,1 17 16,-1-17-16,18 17 0,0 18 16,0-18-16,53 1 15,-18-36-15,18 0 16,-18 0-16,1-36 15,-19 19 1,1-36-16,-18 35 16,0-35-16,-18 36 15,1-19-15,-1 19 0,0 17 16,1 0-16,-1 17 16,18 36-1,18-35-15,-1-1 16,36 19-16,-18-36 15,1 0-15,17 0 16,-36-18-16,-17 0 16,18-52-1,-36 35-15,18-18 16,0 35-16,0 0 16,18-17-16,0 17 15,-1-17 1,1 35-16,-1 0 0,1 0 0,0 0 15</inkml:trace>
  <inkml:trace contextRef="#ctx0" brushRef="#br0" timeOffset="118560.21">14905 15716 0,'0'36'0,"0"-72"0,18 89 15,-36-70 1,18-36 0,0 17-16,0-52 15,0 53-15,35-53 16,-17 52-16,35-17 16,-18 36-16,0 17 15,-17 0-15,17 35 16,18 36-16,-35-36 0,17 36 15,-17-36-15,-18 0 16,17-17-16,-17 17 16,0-17-16,18-18 15</inkml:trace>
  <inkml:trace contextRef="#ctx0" brushRef="#br0" timeOffset="119226.77">15699 14393 0,'0'36'0,"17"-19"0,-17 36 16,0 124-1,0-107-15,0 54 16,0-71-16,0-1 16,0 54-1</inkml:trace>
  <inkml:trace contextRef="#ctx0" brushRef="#br0" timeOffset="119353.57">15857 15540 0,'18'35'16,"-36"-70"-16,18 88 0</inkml:trace>
  <inkml:trace contextRef="#ctx0" brushRef="#br0" timeOffset="125577.47">4445 5980 0,'-35'0'16,"17"0"-16,-17 0 0,-53 0 16,52 17-1,-69 19 1,-1-19-16,35-17 0,-52 18 16,70-18-16,-141 17 31,141 1-31,0 0 0,-35 35 15,52-18-15,19-17 16,-36 52-16,53-52 16,0 35-16,0-18 15,35 35 1,-35-17-16,18 106 16,-1-71-16,-17 177 15,0-124-15,0 18 0,0 17 16,-35 248-16,17-213 15,1 195 1,-1-212-16,1 194 16,17-229-16,-18 176 15,18-176-15,0-1 16,-18 1-16,18 0 0,0 0 0,18-18 16,-18 0-16,0-18 0,18 54 15,-18-107 1,17 18-16,1-70 15,-1 0-15,19-1 16,17 1-16,0-18 16,70 0-1,-70 0-15,18 0 0,52 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3:58:45.9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988 5009 0,'17'-17'0,"-17"-1"16,0 1-1,0 34 1,18 1 0,-18 35-1,18 0-15,-18 0 16,17 105-16,1-52 15,0 141 1,-1 35-16,1-158 0,0-1 16,-18 107-1,17-125-15,-17 1 0,0 0 16,0-18-16,0-17 16,18-1-16,-18 1 0,0-1 0,0-34 15,0 17-15,0 0 16,0-36-16,0 1 0</inkml:trace>
  <inkml:trace contextRef="#ctx0" brushRef="#br0" timeOffset="696.75">1005 4957 0,'0'0'0,"18"0"31,53 17-15,-36-17-1,0 0-15,18 18 0,35-1 16,-35-17-16,18 18 16,-1-18-16,19 18 0,105-1 15,-89 1-15,125-18 16,-107 0-16,1 0 16,-19-18-16,19 18 0,88 0 15,-107 0 1,54 18-16,-88-18 15,-1 18-15,-17-18 0,-18 17 16,36-17-16,-53 18 16,-1-18-16,-17 18 15</inkml:trace>
  <inkml:trace contextRef="#ctx0" brushRef="#br0" timeOffset="1234.5">3475 5045 0,'-18'0'16,"18"17"15,0 36-15,-17-17-16,17 16 0,0 90 16,17-54-16,-17 0 15,0 18-15,0 0 0,18-1 16,-18 107-16,0-106 15,18 70-15,-18-87 16,17-1-16,-17-18 16,18 19-16,-1-19 15,-17 1-15,0-1 0,18 54 16,0-71-16,-18-1 0,0 1 16,17-17-16,-17-19 15,-17 1 1</inkml:trace>
  <inkml:trace contextRef="#ctx0" brushRef="#br0" timeOffset="1783.58">1217 7285 0,'71'0'15,"-142"0"-15,195 0 0,-54 18 16,1-18-16,123 35 16,-71 0-16,124 18 15,-106-35-15,18-18 16,141 17-16,-159-17 15,-18 0-15,-17 0 0,71-17 16,-107-1-16,18 18 16</inkml:trace>
  <inkml:trace contextRef="#ctx0" brushRef="#br0" timeOffset="3442.43">1305 7673 0,'18'18'63,"0"-18"-63,-1 17 15,1 1-15,-18-1 16,0 36-16,-18 0 16,1 0-1,17-35-15,0 0 16,17 17-16,1 0 16,-1 0-1,1-35-15,0 18 16,-1 17-1,-17-17-15,-17 0 16,-1-18-16,-35 35 16,36-35-16,-1 17 15,0-17-15,1 18 16</inkml:trace>
  <inkml:trace contextRef="#ctx0" brushRef="#br0" timeOffset="3748.08">1570 7779 0,'18'17'16,"-1"1"-16,1 17 15,-1-17 1,-17 0-16,0 17 0,0 0 16,-17 0-16,-1 1 15,1 17 1,-1-36 0,18 1-16,18 0 15,-1-1-15,18 1 16,-17-18-16,0 0 0,-1 0 15</inkml:trace>
  <inkml:trace contextRef="#ctx0" brushRef="#br0" timeOffset="4026.65">1852 7955 0,'18'18'16,"-1"-18"-16,1 17 0,0 19 15,-1-36-15,19 35 16,-19-17-1,1-18-15,-1 0 16,1 0-16</inkml:trace>
  <inkml:trace contextRef="#ctx0" brushRef="#br0" timeOffset="4199.02">1958 8043 0,'-18'53'16,"1"0"-16,-1-35 15,36-1 1,-1-17-16,1 0 16</inkml:trace>
  <inkml:trace contextRef="#ctx0" brushRef="#br0" timeOffset="4557.9">2152 7814 0,'18'0'16,"-1"0"-16,1 0 15,0 0-15,-1 0 16,1 0-1,-18 35 1,-18 1 0,18-19-16,0 19 0,0-1 15,0-18-15,18 1 16,-1 0-16,1 17 16,0-17-16,-1-1 15,1 1-15,-18 17 16,-18-17-16,1-1 15,-1 1-15,0-18 16,-17 0 0,18 0-16,-1 0 15,18-18-15</inkml:trace>
  <inkml:trace contextRef="#ctx0" brushRef="#br0" timeOffset="4843.95">2381 7849 0,'18'-17'16,"-36"34"-16,54-34 16,-19 34-1,1-17-15,-18 18 0,0 17 16,0-17-16,-18 35 15,18-36-15,-17 36 16,17-35-16,0 0 0,0-1 16,0 1-1,35 0-15,-18-18 16,1 17-16,17-17 16,-17-17-16,0 17 15</inkml:trace>
  <inkml:trace contextRef="#ctx0" brushRef="#br0" timeOffset="5104.56">2663 7938 0,'0'17'16,"0"-34"-16,18 52 0,-18-18 0,18-17 16,-1 18-16,1 0 0,0-18 15,-1 17-15,1 1 0,0-18 16,-1 18-16,1-18 16,0 17-1,-18-34 1</inkml:trace>
  <inkml:trace contextRef="#ctx0" brushRef="#br0" timeOffset="5289.27">2822 7938 0,'0'0'0,"-17"35"16,-19 35-16,19-34 15,-1-19-15,0 19 0,1-19 16,17 1-16,0-1 16,17-17-1</inkml:trace>
  <inkml:trace contextRef="#ctx0" brushRef="#br0" timeOffset="5649.41">3016 7814 0,'36'0'0,"-19"18"16,1-18-16,-1 0 0,1 35 16,-18-17-1,-18 35-15,1-36 16,17 1-16,-35 17 15,35-17-15,0-1 16,17 1-16,1 0 16,-1-18-16,1 17 0,0-17 15,-1 18-15,1-18 16,-18 18-16,-18 17 16,-17 0-1,-18 0 1,0 1-16,36-19 15,-1 1 1</inkml:trace>
  <inkml:trace contextRef="#ctx0" brushRef="#br0" timeOffset="6495.05">1129 4939 0,'0'-18'16,"35"1"0,18-54-1,-18 36-15,18-36 16,-35 36-16,0 17 0,-1-17 16,-17 17-16,-17 18 31,17 18-31</inkml:trace>
  <inkml:trace contextRef="#ctx0" brushRef="#br0" timeOffset="6962.55">1446 4674 0,'-17'0'15,"34"0"-15,-17 0 16,36 18-1,-1-18 1,53 18 0,-17-1-16,87-17 0,-69 0 15,16 0-15,1 18 0,0-18 16,123 18 0,-105-1-16,-18 1 0,17-18 15,107 17-15,-125-17 16,107 0-16,-124 0 15,18 0 1,-71-17-16,1 17 16,-36 17-1,-36 1 1,19 0 0,-19 17-1</inkml:trace>
  <inkml:trace contextRef="#ctx0" brushRef="#br0" timeOffset="7446.92">3634 4745 0,'0'-18'0,"0"36"0,-18-36 16,0 36-1,1 0-15,-19 52 16,1-52-16,-18 52 16,36-34-16,-19-1 15,1 18 1,17-36-16,18 1 0,0 0 16</inkml:trace>
  <inkml:trace contextRef="#ctx0" brushRef="#br0" timeOffset="7982.12">3669 4763 0,'0'17'16,"-18"18"0,18-17-1,0 53 1,0-54-16,0 36 0,0-18 0,18 18 16,-18 0-16,18 0 0,-1 71 15,-17-71-15,18 88 16,-1-88-1,-17 141 1,0-89-16,0 19 16,0-71-16,-17 53 15,17-53 1,-18-18-16,18 71 16,-17-71-16,17 53 15,-18-35-15,18 35 16,0-52-16,0-1 0,0 35 15,0-52 1,0 17-16,0-17 16,0 0-16,0 17 15,0 0 1,-18 18-16,1-35 16,17-1-1,-18-17-15</inkml:trace>
  <inkml:trace contextRef="#ctx0" brushRef="#br0" timeOffset="9120.22">3704 6068 0,'0'-35'16,"0"70"-16,0-88 0,0 35 0,0-17 15,0 17 1,0 1 15,0 34 16,0 1-47,0 35 16,0-18-16,0 0 15,0 1-15,0 70 16,0-54-16,18 54 16,-18-53-16,0 0 15,0 18-15,0 52 16,0-70-16,0 71 15,17-89-15,-17 53 16,18-53-16,0 36 16,-18-54-16,0 1 15,0 0-15,17-1 16,-17 1-16,-17-18 47,17 18-16,17-18-15,1 0 77,-36 0-77,1 0-16,-1 17 16,-17 1-1,17 0-15,-35 17 16,36-17-16,-1-18 0,-17 35 16,17-18-16,0 1 15,1-18 1</inkml:trace>
  <inkml:trace contextRef="#ctx0" brushRef="#br0" timeOffset="9477.44">3581 7056 0,'-18'17'16,"18"1"-16,0 17 16,-18-17-16,18 17 0,-17-17 15,17 35-15,0-36 16,0 1-16,0 0 16,0-1-1</inkml:trace>
  <inkml:trace contextRef="#ctx0" brushRef="#br0" timeOffset="9738.27">3104 7426 0,'0'0'16,"18"0"-16,35-18 15,0 18-15,17-17 16,-17-1-16,-17 18 16,-1 0-16,0 0 15,1 18-15,-1-18 16,-18 17-16</inkml:trace>
  <inkml:trace contextRef="#ctx0" brushRef="#br0" timeOffset="10046.26">3493 7355 0,'0'0'16,"0"-17"-16</inkml:trace>
  <inkml:trace contextRef="#ctx0" brushRef="#br0" timeOffset="13735.48">1640 5786 0,'0'17'15,"18"-17"1,-18-17 0,18-1-16,-1-17 15,-17-1-15,18 1 16,-18 0-16,0 17 15,0 1-15,0-1 0,0-17 16,0 17 0,-18-17-16,18 17 15,0-17-15,0 17 16,-17 1-16,17-1 16,17 36 15,19-18-16,-1 17-15,35-17 16,-34 0-16,52 0 16,-35 18-1,0-18-15,0 0 0,53 17 16,-54-17-16,1 0 16,0 0-16,-17 0 0,-1 0 15,0 0-15,-17 0 0,-1 0 16,1 0-16,0 0 15,-18 18 32,0 0-31,0 17 0,0-17-1,-18-1 1,18 1-16,0 0 0,0-1 15,-18 1-15,1 35 16,17-18-16,-18 36 16,18-36-16,0 18 15,-18 0-15,18 0 0,-17 0 16,17-1-16,0 19 0,-18 52 16,1-52-16,17 0 15,0-19-15,-18 19 0,18 35 16,0-53-16,-18 53 15,18-53-15,0-18 16,0 18-16,0-18 16,0 0-16,0 1 0,0-1 15,18-18-15,-18 1 16,18-18 0,-18-18-1,0 1 1</inkml:trace>
  <inkml:trace contextRef="#ctx0" brushRef="#br0" timeOffset="14147.68">2011 6279 0,'-18'0'16,"1"0"-16,34 0 15,1 0 1,35 0-16,0 0 16,88 18-16,-71 0 15,89-1 1,-88-17-16,-1 18 0,54-18 15,-89 0-15,0 0 16,-17 0-16,-18 18 0</inkml:trace>
  <inkml:trace contextRef="#ctx0" brushRef="#br0" timeOffset="34886.45">20355 758 0,'0'-17'16,"0"34"-16,0-52 16,-17 35-1,-19 35 1,19 1-16,-19-1 15,19 18-15,-18 0 0,-1 70 16,19-52-16,17 17 16,0-17-16,0 17 0,35 0 15,0 0-15,0 0 0,1-17 16,87 52 0,-70-70-16,71 0 15,-71-35-15,35 17 16,-53-35-16,18 0 15,-53-17-15</inkml:trace>
  <inkml:trace contextRef="#ctx0" brushRef="#br0" timeOffset="35281.51">20920 864 0,'0'0'15,"0"36"1,0 34 0,0-17-16,0 18 15,-18-1-15,18 71 16,0-70-16,0-18 0,35 53 16,-17-53-1,35-1-15,0-16 16,-18-36-16,0 0 15,18 0-15,-17 0 16,-19 0-16,1 0 16</inkml:trace>
  <inkml:trace contextRef="#ctx0" brushRef="#br0" timeOffset="35619.36">21449 1640 0,'35'-17'15,"-70"34"-15,105-34 0,-34 17 16,52-35-16,-53-1 16,18 1-1,-35 0-15,-1 17 16,-17-17-16,0 17 0,-17-17 0,-19 17 15,1 18-15,0 0 0,-53 18 16,52 17-16,-16 36 16,34-18-16,18-18 15,18 0-15,-1 0 16,71 18-16,-35-35 16,53 0-16,-53-18 15,35 0 1,-52-18-16,-1-17 0</inkml:trace>
  <inkml:trace contextRef="#ctx0" brushRef="#br0" timeOffset="36294.7">22243 1746 0,'-18'18'16,"36"-36"-16,-54 18 16,36-53-1,0 18-15,0-18 16,0 0-16,0 0 15,0-17-15,0 17 0,18-18 0,-18 1 16,0-71 0,0 88-16,0 17 0,0 1 15,0 0-15,18 35 0,-1 35 16,1 89 0,0-36-16,-1 0 15,1 0-15,-1 0 0,19 1 16,-1-19-16,36 54 15,-54-71-15,19-36 16,-19 1-16,18-18 16,-17-18-16,0-70 15,-1 35-15,-17-17 0,-17-1 16,-1-105 0,0 87-16,1 1 0,-18-18 0,-18-35 15,35 88 1,-17-35-16,17 70 15,18 1-15,0 52 16,35 36 0,-17-18-16,0 0 15</inkml:trace>
  <inkml:trace contextRef="#ctx0" brushRef="#br0" timeOffset="36649.02">22895 1640 0,'36'36'15,"-72"-72"-15,89 89 0,-18-53 16,-17-17-16,17-1 0,1 0 0,-1-34 15,-17 34-15,-18-53 16,-18 36-16,-35-18 16,35 35-16,-35 18 15,18 0 1,0 36-16,17-1 16,18 36-16,0-36 15,53 18-15,-18-18 16,36 0-1,-36-35-15,54 0 16,-54-17-16,0-1 0</inkml:trace>
  <inkml:trace contextRef="#ctx0" brushRef="#br0" timeOffset="36839.75">23283 1376 0,'18'0'16,"0"0"-1,-1 17-15,19-17 0,52 0 16,-35-17-16,17 17 16,-35 0-1,-17-18-15,0 1 16,-36 17 0,0-18-16</inkml:trace>
  <inkml:trace contextRef="#ctx0" brushRef="#br0" timeOffset="37115.58">23477 917 0,'0'18'16,"0"17"-1,0 0-15,-17 18 0,17 88 16,0-70-16,0 70 16,0-70-1,35 35-15,0-71 16,1 0-16,-1-17 0,0-1 16,53-17-16,-52 0 15,34-35 1,-52 17-16,-1-17 0</inkml:trace>
  <inkml:trace contextRef="#ctx0" brushRef="#br0" timeOffset="37338.7">24130 1376 0,'0'0'0,"18"0"0,52 0 15,-52 0-15,52 0 16,-34 0-16,17 0 16,-36-18-1</inkml:trace>
  <inkml:trace contextRef="#ctx0" brushRef="#br0" timeOffset="37543.64">24659 847 0,'53'-36'16,"-106"72"-16,141-72 0,1 19 15,-37-1-15,-16 0 0,-1 18 16,18-17 0,-53-1-16,-18 18 15</inkml:trace>
  <inkml:trace contextRef="#ctx0" brushRef="#br0" timeOffset="37872.48">24677 811 0,'0'71'0,"-18"-36"16,18 53-16,0-52 15,0-1-15,18 0 16,-1 1-16,1-1 0,0-18 16,-1 19-16,19-19 0,-19 19 15,54-1 1,-54-17-16,19-1 0,-1 1 0,36 35 15,-54-18-15,36 18 16,-35-35 0,-18 17-16,-18-35 15,-35 18-15,0-18 16,-70-18-16,70 18 16,-53-18-1,88 18-15,1 0 16,52 0-16,0 0 15</inkml:trace>
  <inkml:trace contextRef="#ctx0" brushRef="#br0" timeOffset="38197.61">25294 406 0,'35'53'16,"-70"-106"-16,106 159 0,-36-36 0,0 18 16,53 71-16,-35-71 15,53 89 1,-53-89-16,0 0 15,0-17-15,-18 17 0,-35 0 0,0 71 16,-17-71-16,-54 71 16,1-89-16,-54 54 15,71-71 1,-17 0-16,17-18 16</inkml:trace>
  <inkml:trace contextRef="#ctx0" brushRef="#br0" timeOffset="53231.06">4145 5944 0,'-17'18'0,"-1"-18"16,36 0 15,-1 0-31,1 0 16,52 0-16,-17 0 16,88 0-16,-70 0 15,123 0-15,-106 0 16,106-18-1,-106 1-15,71-1 16,-88 18-16,52-18 16,-88 1-16,36 17 15,-53-18-15,-36 18 32,0 0-32,1 0 0,-1 18 15,-17-18-15,17 0 0</inkml:trace>
  <inkml:trace contextRef="#ctx0" brushRef="#br0" timeOffset="53510.97">5256 5627 0,'0'17'16,"0"-34"-16,18 34 15,17 1-15,1 0 16,69-1 0,-52 1-16,0 0 0,35 17 15,-52-17-15,34-1 16,-52 1-16,-18-1 16,-18 1-1,-52 17 1,34-35-16,-52 36 0,53-19 15,0 1-15,-1-18 0</inkml:trace>
  <inkml:trace contextRef="#ctx0" brushRef="#br0" timeOffset="55122.86">4463 6403 0,'0'-35'0,"0"17"15,-18 0 1,18 1-16,-18-1 0,-17 18 15,17 0-15,1 0 0,-36 35 16,35 1 0,1 34-16,17-17 15,0 35-15,17-52 16,19 52-16,-19-71 16,18 19-16,-17-19 15,0 1-15,-1 0 16,-17-1-16</inkml:trace>
  <inkml:trace contextRef="#ctx0" brushRef="#br0" timeOffset="55255.21">4233 6668 0,'53'0'0,"-17"-18"15,34 18 1,-52 0-16,17 0 0,-17 0 15,17 0-15,-35-18 0</inkml:trace>
  <inkml:trace contextRef="#ctx0" brushRef="#br0" timeOffset="55494.85">4621 6491 0,'18'0'16,"0"0"0,35 0-16,-36 0 15,19-18-15,-19 18 16,1 18-16</inkml:trace>
  <inkml:trace contextRef="#ctx0" brushRef="#br0" timeOffset="55600.13">4710 6632 0,'35'-17'16,"-17"-1"-16,-1 18 15,18-35-15</inkml:trace>
  <inkml:trace contextRef="#ctx0" brushRef="#br0" timeOffset="55946.02">5009 6315 0,'18'-18'15,"0"18"-15,-1 0 16,19-18-16,-19 18 16,1-17-16,0 17 15,-1 0-15,-17-18 16</inkml:trace>
  <inkml:trace contextRef="#ctx0" brushRef="#br0" timeOffset="56212.76">4992 6315 0,'0'17'16,"0"-34"-16,0 70 0,0-18 15,17-17-15,1 17 16,0-18-16,-1 1 16,-17 0-16,53-18 15,-35 17-15,17-17 16,0 0-16,-17 18 15,0 17 1,-36-17-16,0-18 16,-34 35-16,34-17 15,-17 0-15,17-18 0,-17 0 16,-1 0-16,19 0 16,-1-18-1</inkml:trace>
  <inkml:trace contextRef="#ctx0" brushRef="#br0" timeOffset="57614.17">4498 7144 0,'-18'-18'16,"18"0"-16,-35 18 16,17 0-16,1 0 15,-1 0-15,-35 18 16,36-18-16,-1 18 16,0-1-16,1 1 0,17 0 15,17 17-15,-17-17 16,18-1-16,35 19 15,-36-19-15,36 18 16,-35-17-16,0 0 16,-18-1-16,-18 1 15,0 0-15,-35-1 16,36-17-16,-36 18 16,35-18-16,1 0 15,17-18-15,0 1 16</inkml:trace>
  <inkml:trace contextRef="#ctx0" brushRef="#br0" timeOffset="57820.99">4657 7161 0,'35'0'16,"-17"0"-16,-1 0 16,1 0-1,0 18-15,-1 0 16</inkml:trace>
  <inkml:trace contextRef="#ctx0" brushRef="#br0" timeOffset="57945.36">4710 7303 0,'35'17'16,"-70"-34"-16,88 34 0,-1-17 15,-16 0-15,-1 0 16</inkml:trace>
  <inkml:trace contextRef="#ctx0" brushRef="#br0" timeOffset="58148.85">5115 7020 0,'0'18'0,"0"0"15,0 17-15,0 0 0,0 18 16,0-18-16,0 18 15,0 0-15,36 53 16,-36-71-16,17 18 0</inkml:trace>
  <inkml:trace contextRef="#ctx0" brushRef="#br0" timeOffset="60495.08">6191 5009 0,'0'18'0,"0"17"16,18-17-16,-18 17 15,0 18-15,18 0 0,-1 18 16,1-1-16,-18 1 0,35 123 16,-35-106-16,0 141 15,0-123 1,0 88-16,0-106 16,18 18-16,-18-53 15,17 0 1,-17-35-16,0-36 15</inkml:trace>
  <inkml:trace contextRef="#ctx0" brushRef="#br0" timeOffset="62442.95">6191 5009 0,'18'18'79,"0"-18"-64,34 18 1,-16-18-16,52 0 15,-18 17-15,54-17 16,35 0-16,-71 0 16,88 18-1,-70-18-15,-18 0 0,1 0 16,16 0-16,-16 0 0,-1 0 16,0-18-16,-18 18 0,36-17 15,-70 17-15,17 0 16,-36 0-16,-17-18 15,-17 18 32,17 18-47</inkml:trace>
  <inkml:trace contextRef="#ctx0" brushRef="#br0" timeOffset="62819.45">7990 5062 0,'0'18'32,"0"17"-17,0-17-15,0 17 16,0 18-16,18 0 0,-18 0 16,0 106-16,0-71 15,0 106 1,18-88-16,-18-18 15,0-17-15,17-1 0,1 1 0,0 34 16,-1-69-16,1 52 16,0-53-16,-18-17 15,0 35 1,0-18 0</inkml:trace>
  <inkml:trace contextRef="#ctx0" brushRef="#br0" timeOffset="63325.64">6315 6632 0,'-18'0'16,"36"0"-16,-18 0 0,35 0 16,18 0-1,0 18-15,17-18 16,36 18-16,-18-1 0,142 36 15,-107-35-15,124 17 16,-123-17-16,-1-18 16,1 0-16,-19 0 0,-16-18 15,-36 18-15,-1 0 0,-16-18 16,-54 1 0</inkml:trace>
  <inkml:trace contextRef="#ctx0" brushRef="#br0" timeOffset="68397.61">8149 6509 0,'0'-18'15,"0"0"-15,18 18 32,-1 0-1,-17 18-31,0 0 15,0 35-15,0-18 16,0 18-16,0-18 16,18-17-16,-18 35 15,0-36 1,-18-17 15,1-17-15,-18-1-16,-1 0 15,19 18-15,-36 18 16,35-18 0</inkml:trace>
  <inkml:trace contextRef="#ctx0" brushRef="#br0" timeOffset="71454.68">6509 7126 0,'0'-18'15,"0"1"16,17 17 1,19 17-17,-19-17-15,1 18 16,0 0-16,-1 35 16,-17 17-1,-17-17-15,-19 0 16,1-18-1,17-17-15,18 0 16,0-1-16,36 1 16,-19-18-16,54 0 15,-36 18-15,18-18 16,-18 17-16,18-17 16</inkml:trace>
  <inkml:trace contextRef="#ctx0" brushRef="#br0" timeOffset="72112.43">6950 7161 0,'-18'-17'16,"36"34"-16,-54-34 16,19 17-16,-1 0 15,1 0 1,17 35 0,17-17-16,18 35 15,-17-36-15,0 19 0,17-19 16,18 54-16,-35-54 15,-1 36-15,-17-35 16,-35 17 0,17-35-16,1 18 0,-19-18 15,1 0-15,17 0 0,-17-18 16,18 1-16,-1-1 0,18 0 16,0 1-16,18-19 15,17 19-15,18-36 16,0 35-16,-18 1 0,18-19 15,-18 19 1,-17-19-16,-18 19 16,-36-19-1,19 19-15,-36-1 16,18 18-16,-1-18 0,1 18 16,17 0-1,36 18 1</inkml:trace>
  <inkml:trace contextRef="#ctx0" brushRef="#br0" timeOffset="72529.9">7250 7250 0,'17'17'32,"1"1"-32,0 0 15,17-1 1,-18 1-16,1-1 0,17 19 15,-17-19 1,-18 1 0</inkml:trace>
  <inkml:trace contextRef="#ctx0" brushRef="#br0" timeOffset="72697.34">7373 7303 0,'-35'52'16,"70"-104"-16,-88 140 0,53-53 15,-17-17-15,17-1 0,17-17 16,1 0-16</inkml:trace>
  <inkml:trace contextRef="#ctx0" brushRef="#br0" timeOffset="72994.76">7479 7126 0,'35'-18'15,"-17"18"-15,35 18 16,-36 0-16,1-1 15,-18 1-15,18 0 0,-18-1 0,-18 36 16,0-17 0,1-1-16,-1-18 0,0 1 15,1 17-15,-1-17 16,18 0 0,18-18-16,17 0 15,-17 17-15,-1-17 0,19 0 16,-19 0-16,1 0 15</inkml:trace>
  <inkml:trace contextRef="#ctx0" brushRef="#br0" timeOffset="73447.14">7849 7197 0,'0'0'0,"-17"0"0,17-18 0,-18 18 16,-17 0 0,17 35-1,18 1-15,35-1 16,-17-17-16,17 34 16,1-34-16,-19 35 15,1-35-15,-18 17 16,0-17-1,-18 17-15,-17-35 16,0 17 0,-18-34-16,53-18 15,0-1 1,17-17 0,1 36-16,35-36 15,-35 35-15,17 1 16,-17-1-16,-1 0 0,-17-17 15,-17 17-15,-1 18 0,-17-17 16,-1 17 0,1-18-16,17 18 15,1 0-15,17 18 16,17-18 0</inkml:trace>
  <inkml:trace contextRef="#ctx0" brushRef="#br0" timeOffset="73630.13">8026 7267 0,'17'18'16,"-34"-36"-16,34 54 0,19-1 16,-1-18-16,18 19 15,-36-19-15,1-17 16,17 36-16,-17-36 15</inkml:trace>
  <inkml:trace contextRef="#ctx0" brushRef="#br0" timeOffset="73835.16">8308 7179 0,'-18'18'16,"36"-36"-16,-53 71 0,-1-35 0,19 17 16,-1 0-16,-17 36 15,17-36-15,1 36 16,17-54-16,0 18 16,0-17-16,0 0 15</inkml:trace>
  <inkml:trace contextRef="#ctx0" brushRef="#br0" timeOffset="74119.34">8537 7250 0,'0'17'15,"-17"1"-15,-1 17 0,0 36 16,1-36-16,17 53 15,17-70-15,19 35 16,-19-36-16,1-17 16,35 18-1,-36-36-15,19-17 16,-36 17-16,0-17 16,-18 18-16,0-1 0,-52 0 15,52 18-15,-52 0 16,52 18-1</inkml:trace>
  <inkml:trace contextRef="#ctx0" brushRef="#br0" timeOffset="75582.23">6315 4992 0,'0'17'15,"17"-17"32,1-35-31,0 18-16,17-19 15,-17 1-15,52-18 16,-52 18 0,105-53-1,-70 52-15,53-34 16,-71 34-16,18 1 15,-18 18-15,-17-1 16,-18 36 15,-18-18-15</inkml:trace>
  <inkml:trace contextRef="#ctx0" brushRef="#br0" timeOffset="76038.78">6950 4480 0,'17'0'15,"19"0"1,34 0 0,-17 0-16,71 0 15,-54 0-15,1 0 0,17 0 16,71 0-16,-71 0 15,88 0-15,-88 0 16,1 0 0,52-17-16,-88-1 0,0 18 15,-18-18-15,35 1 16,-52 17-16,0 0 0,17 0 16,-17 0 15,-18 17-16,0 1 1,0 0 0,0-1-16,-18 1 15,0 0 1,18-1-16,-17 1 16,-19-1-16,-17 54 15,18-36-15,-18 54 16,18-54-16,17 0 15,-17 18-15,17-18 0,1-17 0,17 17 16,-18-17-16,18-1 16,-35 19-16</inkml:trace>
  <inkml:trace contextRef="#ctx0" brushRef="#br0" timeOffset="76588.27">8555 4498 0,'0'18'16,"0"-1"-16,0 18 15,18 1-15,-18 17 0,0 0 16,0 0-16,0 88 16,0-71-16,0 107 15,0-107-15,0 18 16,0 1-16,0-1 0,17-18 16,1 36-16,-18-53 0,35 35 15,-35-35 1,0-18-16,18 1 0,-18 17 15,0-18-15,0 0 16,0-17-16,0 17 16,17-35-1,-17 18 1,18-18-16,-18 17 16,0 1-16,0 0 15,0 17 1,-35 0-16,35-17 15,-36-1-15,19 1 16,-18 0-16,-36 52 16,36-17-16,-71 53 15,88-71-15,-17 1 16,-18-1 0,35 0-16,-35 0 15</inkml:trace>
  <inkml:trace contextRef="#ctx0" brushRef="#br0" timeOffset="77434.52">6544 3528 0,'0'0'0,"-18"0"16,-17 0 0,17 17-16,-17 54 15,18-36-15,-1 53 16,18-35-16,35 36 15,0-54-15,1 0 16,17-17-16,-18-1 0,71 1 16,-53-18-16,17-18 15,-34 1 1,-19-1-16,18 0 16,-35 1-16,0-1 0,0 1 15,-17-1-15,-1 18 0,1-18 16,-19 36-1,19 0 1,17 17 0,0-18-16,17 1 0,1 0 15,17-1-15,-17 1 0,17-18 16,-17 0-16,17 0 0,-17-18 0,17-17 16,-35 17-1,18-17-15,-18 0 16,-36 0-16,19-1 15,-1 19-15,-53-19 16,54 19-16,-1-1 16,1 18-16,-1-17 0,36 34 31</inkml:trace>
  <inkml:trace contextRef="#ctx0" brushRef="#br0" timeOffset="77890.36">7197 3739 0,'0'18'16,"0"-36"-16,0 54 0,0-19 16,17 54-1,-17-53-15,0 17 16,0-18-16,0 1 0,0-36 31,0-34-15,0 16-16,-17-34 15,17 52-15,0-52 16,0 52-16,17 0 16,1 36-1,-18 0-15,18 17 0,-18 0 16,35 18-16,0 0 15,-17-35 1,17-1-16,-17 1 16,17-18-16,-17-18 15,-18 1-15,17-1 0,-17-35 16,0 35 0,-17-35-16,-1 18 15,0-18-15,1 36 16,17-1-1,-18 18-15,36 0 16</inkml:trace>
  <inkml:trace contextRef="#ctx0" brushRef="#br0" timeOffset="78222.96">7549 3598 0,'18'18'16,"-36"-36"-16,36 71 0,0-35 0,17 52 16,-17-52-16,17 35 15,-17-35-15,17-1 16,-18-17-16,19 0 15,-36-17-15,0-1 16,17 0-16,-17-17 16,0-35-16,0 52 15,0-35 1,0 18-16,0 17 0,0 36 16,0 17-1</inkml:trace>
  <inkml:trace contextRef="#ctx0" brushRef="#br0" timeOffset="78711.97">8149 3493 0,'0'0'15,"0"17"1,0 18 0,0 1-16,18-1 0,-18 36 15,17-19-15,-17-16 16,18-1-16,0 18 0,-18-35 16,17 34-16</inkml:trace>
  <inkml:trace contextRef="#ctx0" brushRef="#br0" timeOffset="134252.59">9155 5609 0,'17'0'78,"1"0"-63,0 0-15,17 0 16,-18 0-16,19 0 16,-19 18-16,36-18 15,-17 0 1,-1 0-16,18 0 15,-18 0-15,0 0 0,18 0 16,-35 0-16,35 0 16,-18 0-16,18 0 15,-18 0 1,36 17-16,-36-34 16,106 17-1,-53 0-15,1 0 16,-54 0-1,53 0-15,-35 17 0,-18-17 16,18 0 0,-18 0-16,18 0 0,18 0 15,-36 0-15,71 0 16,-71 18-16,1-18 16,-1 0-16,18 0 0,-18 0 15,0 0-15,1 0 16,34-18-16,-35 18 15,36 0-15,-36 0 16,36 0-16,-36 0 16,18 0-16,18 0 15,-1 0 1,-35 0-16,36-17 16,-53 17-16,17-18 15,0 18-15,0 0 16,1 0-16,-19 0 0,36 0 15,-17 0-15,-19 0 0,36 0 32,-35 0-32,-1 0 0,1 0 15,0 0-15,-36-17 63,18-1-63,-18 0 15</inkml:trace>
  <inkml:trace contextRef="#ctx0" brushRef="#br0" timeOffset="134531.39">11853 5362 0,'18'0'31,"17"18"-15,-17 0-16,0-1 16,-1 1-16,36 17 15,-35-17-15,35-1 16,-36 1-16,19 0 16,-19-1-16,-17 1 15,0 17 1,-17-17-16,-1-1 0,-35 1 15,18 0-15,17-1 16,-17 1-16,17-18 0,1 18 16</inkml:trace>
  <inkml:trace contextRef="#ctx0" brushRef="#br0" timeOffset="135416.3">9560 6103 0,'0'35'0,"0"-70"0,18 141 16,-18-71-16,0 18 0,18 18 15,-18-36 1,0-17-16,0-1 15,0-34 1,0-1 0,0-17-16,-18-1 0,18 1 15,0-53-15,0 53 0,18 17 16,-1-17 0,1 35-16,-1 35 15,-17-17-15,18 52 16,0-52-16,-1 35 15,-17-36-15,18-17 16,-18 18-16,18-18 0,-18-18 16,17 18-1,-17-17-15,18-1 0,-18-17 16,18 17-16,-1 1 0,-17-1 16,18 0-1,-18 36-15,18 0 16,-18-1-16,0 1 15,0-1-15,0 1 0,17 0 16,-17-1-16,35 1 16,-17-18-16</inkml:trace>
  <inkml:trace contextRef="#ctx0" brushRef="#br0" timeOffset="135798.36">10019 6227 0,'-18'0'15,"18"17"1,0 1-16,-17 17 16,17-17-16,0 17 15,0-17-15,0-1 16,17 1-16,1-18 16,0 0-16,-1 0 15,1-35-15,-18 17 16,0 0-16,-18-17 15,18 17-15,-17-17 16,34 35 15,18 18-15,-17-1-16,0 1 16,-1 0-16,19 17 15,17-35-15,-36 18 16,1-18-16,-18-18 31,-18 18-15,18-18-1</inkml:trace>
  <inkml:trace contextRef="#ctx0" brushRef="#br0" timeOffset="135872.56">10336 6332 0,'36'-35'15,"-72"70"-15,107-70 16,-36 0-16,-17 17 15</inkml:trace>
  <inkml:trace contextRef="#ctx0" brushRef="#br0" timeOffset="135982.85">10478 6174 0,'-36'17'15,"19"1"-15,-36 17 16,53-17-16,-18-1 16,0 1-16,18 0 0,-17-1 15,34-17 1</inkml:trace>
  <inkml:trace contextRef="#ctx0" brushRef="#br0" timeOffset="136349.17">10530 6332 0,'18'89'15,"-36"-178"-15,36 230 0,0-70 0,-18-18 16,17 0-16,1 35 15,0-53-15,-18-17 16,-18-53 0,0 17-16,18-17 15,-17-18-15,-1-53 16,18 53-16,0-17 16,0-1-16,18 0 0,-1 19 15,54-37-15,-36 54 16,53 17-16,-70 18 15,35 36-15,-53-1 16,-18 36 0,1-36-16,-54 18 15,36-36-15,-36 19 16,36-19-16,0-17 16,35-17-16,0-1 15,17 0 1</inkml:trace>
  <inkml:trace contextRef="#ctx0" brushRef="#br0" timeOffset="136878.27">10901 6156 0,'0'18'16,"0"-1"0,0 36-16,0-35 15,0 52-15,17-52 16,1 17-1,0-35-15,35 0 16,-36 0-16,1-17 16,0-1-16,-18-17 15,0 17-15,-18-17 16,0 17-16,18 1 0,-17 17 16,17-18-16,0 0 15,17 18 1,36 18-1,-35-18-15,35 18 16,-36-18-16,1 0 16,0 0-16,-1 0 0,-34 0 47,-1 35-32,18-18-15,-18 1 0,36 0 16,-18-1-16,18-17 0,-1 0 15,1 0-15,0-17 16,-1-1 0,-17 0-16,0-17 15,-17 35-15,17-17 16,-18-1-16,0 18 0,1-18 16,17 1-1,17 17 1,1 0-1</inkml:trace>
  <inkml:trace contextRef="#ctx0" brushRef="#br0" timeOffset="137099.91">11377 5909 0,'0'-18'15,"0"36"-15,0-53 0,18 52 0,-18 19 16,0-19-16,17 89 16,-17-53-16,0 0 15,0 0-15,18 0 0,-18 0 16,18-18-16,-18 18 0,0-35 16,17-1-16,-17 1 0,0-1 15</inkml:trace>
  <inkml:trace contextRef="#ctx0" brushRef="#br0" timeOffset="138747.05">10089 6897 0,'0'-18'15,"0"1"-15,0-19 16,0 19 0,-17-19-1,17 19-15,-18 17 16,1-18-16,-19 18 15,19 18-15,-1 17 16,0 0-16,18 18 16,0 0-16,0 0 15,0-18-15,0 18 0,18 0 0,0-18 16,-1 36-16,1-36 16,17 18-16,-35-35 15,0 17 1,0-17-16,-17-18 15</inkml:trace>
  <inkml:trace contextRef="#ctx0" brushRef="#br0" timeOffset="138880.91">10001 7179 0,'53'0'15,"-35"-18"-15,-1 18 16,19 0-16,-19 0 15,1 0-15</inkml:trace>
  <inkml:trace contextRef="#ctx0" brushRef="#br0" timeOffset="139046.26">10319 7091 0,'35'0'15,"-70"0"-15,88 0 0,-18 0 16,0 0-16,-17 0 16,0 0-1</inkml:trace>
  <inkml:trace contextRef="#ctx0" brushRef="#br0" timeOffset="139169.32">10372 7232 0,'0'0'0,"17"0"15,36 0 1,0-18-16,-35 1 16,17-1-16,0-17 15</inkml:trace>
  <inkml:trace contextRef="#ctx0" brushRef="#br0" timeOffset="139452.32">10742 6844 0,'53'0'15,"-106"0"-15,141 18 0,-52 17 16,-19-18-16,1 36 16,-1-17-16,-34 34 15,17-35-15,-35 36 16,35-53-16,-18-1 15,18 1-15,0 0 16,0-1-16,35-17 16,-17 0-16,35 0 15,-36 0-15,19 18 16,-19 0-16,-17-1 16</inkml:trace>
  <inkml:trace contextRef="#ctx0" brushRef="#br0" timeOffset="141443.8">10142 7691 0,'0'0'0,"-17"0"15,-19-18-15,1 18 16,18 0-16,-1 18 16,-17-18-16,17 17 15,0 1-15,1-1 0,17 19 0,17-1 16,1-17-16,35 17 16,-35-17-16,34 17 15,-34-35 1,0 18-16,-18-1 15,17 1-15,-34-1 16,-19 1-16,19-18 16,-18 0-1,17 0-15,0 0 0</inkml:trace>
  <inkml:trace contextRef="#ctx0" brushRef="#br0" timeOffset="141621.72">10336 7779 0,'53'0'0,"-106"0"0,124 0 16,-18 0-16,-18 0 15,0 0 1,-17 0-16</inkml:trace>
  <inkml:trace contextRef="#ctx0" brushRef="#br0" timeOffset="141746.33">10407 7867 0,'18'0'16,"-36"0"-16,53 18 0,1-18 0,-1 0 15,-18 0-15,19 0 0,-1 0 16,-17 0-16,-1-18 0</inkml:trace>
  <inkml:trace contextRef="#ctx0" brushRef="#br0" timeOffset="142039.11">10707 7620 0,'35'0'15,"0"0"-15,36 0 16,-18 35-16,0 1 16,-53-19-16,17 54 15,-17-36-15,-35 36 16,35-36 0,-35 0-16,35 0 15,0-17-15,0 0 16,17-1-16,19-17 15,-19 0-15,19 0 0,-1 0 16,36-17 0,-54 17-16,1 0 15</inkml:trace>
  <inkml:trace contextRef="#ctx0" brushRef="#br0" timeOffset="149558.59">13212 5027 0</inkml:trace>
  <inkml:trace contextRef="#ctx0" brushRef="#br0" timeOffset="149807.75">13212 5027 0,'0'0'15,"70"-18"-15,-70 36 32,0 35-17,18-18-15,-1 18 0,-17 18 16,18 17-16,-18 0 0,0 0 16,0 36-16,0-36 0,0 106 15,0-123 1,0 70-16,-18-88 15,18 35-15,0-53 16,18 0-16,-18-17 16,0-36-1,0 1 1</inkml:trace>
  <inkml:trace contextRef="#ctx0" brushRef="#br0" timeOffset="150865.58">13300 5133 0,'0'-18'16,"-18"18"-1,36 0 32,-18 18-31,17 0-16,19-1 16,17-17-1,-18 18-15,0-18 16,0 0-16,18 17 0,0-17 15,18 0-15,-18 18 0,17-18 16,1 0-16,-18 18 0,88-18 16,-88 0-16,0 0 15,17 0-15,-34 0 16,34 0-16,-35 0 16,1 0-16,-19 0 46,1 0-30,0 0 0,-1 0-1,-17 17 110,0 1-93,0 17-32,0-17 15,18 35 1,-18 35-16,0-35 0,17 70 15,-17-52 1,18-18-16,-18 17 0,18 36 16,-18-53-16,35 53 15,-35-71-15,18 18 16,-1 0-16,-17-18 0,18 1 16,0-1-16,-1 36 15,-17-54-15,0 18 16,-17-17-1,-19-18-15,1 0 16,0 0-16,-18-18 0,0 1 16,0-1-16,-18-17 15,-17 17-15,18 1 0,-107-1 16,89 18-16,0 0 16,17 18-16,1-1 0,17 1 15,0 0-15,53-1 16,-18 1-16</inkml:trace>
  <inkml:trace contextRef="#ctx0" brushRef="#br0" timeOffset="151298.17">13088 6809 0,'0'35'15,"18"0"-15,-18 36 16,0-36-16,0 0 0,0 1 15,0 34 1,0-52-16,0 17 0,0-17 16,17-18-16,-17-18 15</inkml:trace>
  <inkml:trace contextRef="#ctx0" brushRef="#br0" timeOffset="151492.04">13317 6844 0,'0'18'16,"-17"34"0,-1-16-16,18-1 15,18 18 1,17-18-16,18 0 16,-18-35-16,53 0 15,-52 0 1,-36-17-16,17-1 15</inkml:trace>
  <inkml:trace contextRef="#ctx0" brushRef="#br0" timeOffset="151653.24">13511 6950 0,'0'53'15,"0"-106"-15,0 141 0,-17-53 0,17 36 16,0-36-16,0 18 15,0-35-15,0-1 16,17-17-16,1 0 16</inkml:trace>
  <inkml:trace contextRef="#ctx0" brushRef="#br0" timeOffset="151837.74">13653 6897 0,'35'35'16,"18"18"0,-36-35-16,54 35 15,-36-36-15,0 18 0,1-17 16,-19-18-16,1 18 0,0-18 16,-1 0-16</inkml:trace>
  <inkml:trace contextRef="#ctx0" brushRef="#br0" timeOffset="152009.86">13917 6914 0,'-35'53'16,"70"-106"-16,-70 142 0,17-54 0,18 0 15,-17 0-15,17-17 0,0 0 16,0 17-16,17-17 15</inkml:trace>
  <inkml:trace contextRef="#ctx0" brushRef="#br0" timeOffset="152198.2">14023 6897 0,'0'17'0,"0"-34"0,0 70 0,18 17 16,-1 1 0,1-1-16,-1 1 31,1-53-31</inkml:trace>
  <inkml:trace contextRef="#ctx0" brushRef="#br0" timeOffset="152410.16">14217 6897 0,'0'17'16,"-18"1"-16,18 35 16,0-35-16,0-1 15,36 19-15,-1-19 16,0 1-16,-17-18 15,17 0-15,-17-18 0,-18 1 16,17-1-16,-17 0 16,0 1-16</inkml:trace>
  <inkml:trace contextRef="#ctx0" brushRef="#br0" timeOffset="152532.99">14305 6950 0,'0'53'16,"18"17"-16,-1 1 15,1-36-15,0-17 0,17 35 16,-17-36 0,-18 1-16</inkml:trace>
  <inkml:trace contextRef="#ctx0" brushRef="#br0" timeOffset="152780.73">14534 6985 0,'0'18'0,"18"-1"16,0 1 0,17 0-16,18 17 15,-18-18-15,18 36 16,-35-35-16,-1-18 15,1 18-15,-18-1 0,18-17 0</inkml:trace>
  <inkml:trace contextRef="#ctx0" brushRef="#br0" timeOffset="152950.06">14781 6985 0,'-17'71'0,"-19"-19"16,36-16-16,-17 34 16,17-34-16,-18-19 15,18 36 1,0-35-16,-17-18 16</inkml:trace>
  <inkml:trace contextRef="#ctx0" brushRef="#br0" timeOffset="153586.47">15222 6897 0,'0'0'0,"-17"0"16,-1 35-1,0 0-15,1 1 16,17 17-16,-18-18 0,18 0 0,0 0 16,0 1-16,35 17 15,-17-36-15,17 1 0,18-18 16,-17 0-16,-19-18 15,1 1-15,-18-1 0,0 0 16,0 1-16,-18-36 16,-17 35-16,0 18 15,-36-18 1,-17 18-16,53 18 16,-18 0-1</inkml:trace>
  <inkml:trace contextRef="#ctx0" brushRef="#br0" timeOffset="154352.73">13388 5009 0,'-35'18'0,"52"-36"47,1 1-32,17-1-15,-17-17 0,17 0 0,0-1 16,1 1-16,52-71 16,-18 53-16,-17 0 0,71-52 15,-71 52-15,35-18 16,-35 36-1,0-18-15,-18 35 16,0 1-16,-17 17 16,0-18-16,-1 0 15,-17 1 17,0-1-17,18 0-15</inkml:trace>
  <inkml:trace contextRef="#ctx0" brushRef="#br0" timeOffset="154596.38">14164 4180 0,'0'0'0,"35"0"15,18 18-15,-17 0 16,16-18-16,19 17 0,0 1 16,87 0-1,-70-18-15,1 17 0,-19-17 16,54 0-16,-89 18 0,0-18 16,18 0-1</inkml:trace>
  <inkml:trace contextRef="#ctx0" brushRef="#br0" timeOffset="154864.39">15187 4410 0,'-35'17'0,"70"-34"0,-123 105 16,53-35-16,-18 0 0,-18 0 15,1 35-15,-1-18 16,-88 72-16,89-90 16,17 1-16,18-17 15,17-1-15,0 0 0,18 0 16,18-35-16</inkml:trace>
  <inkml:trace contextRef="#ctx0" brushRef="#br0" timeOffset="155240.45">15222 4410 0,'0'0'16,"0"17"-1,18 1-15,-18 53 16,0-19-16,18 72 15,-18-53-15,0 17 16,35 70 0,-17-16-1,-1-72-15,1-17 0,-1 0 0,1 53 16,-18-89-16,0 19 16,18-19-16,-18 1 0,0 0 15</inkml:trace>
  <inkml:trace contextRef="#ctx0" brushRef="#br0" timeOffset="155524.7">15469 5521 0,'-17'0'15,"-1"0"-15,-17 18 16,17 17-16,-17 0 0,0 0 0,-36 18 16,-70 71-16,70-71 15,-105 88 1,105-71-16,1 1 0,-1 17 15,36-35-15,0 18 16,17-36-16</inkml:trace>
  <inkml:trace contextRef="#ctx0" brushRef="#br0" timeOffset="159067.15">13388 3263 0,'0'18'15,"35"17"1,0 53 0,-17-35-16,-18 18 0,18-18 15,-1 53 1,1-71-16,-18-18 15,0 1-15,0 0 0,0-36 16,-35-52 0,35 34-16,-18-17 15,0 0-15,18 1 0,18-54 16,-18 53-16,18 17 16,35-34-16,-18 52 15,0 18-15,-17 0 16,17 36-16,-35-19 15,-17 89 1,-1-71-16,0-17 16,-17 17-16,17-17 15,-17 0-15,17-1 0,1 1 16</inkml:trace>
  <inkml:trace contextRef="#ctx0" brushRef="#br0" timeOffset="159367.22">13899 3369 0,'-35'35'16,"70"-70"-16,-87 106 0,34-54 0,18 36 16,0-35-16,0-1 15,35 19 1,0-19-16,-17-17 0,53 0 15,-54-17-15,36-19 16,-53 19-16,18-36 16,-36 35-1,1-17-15,-1 17 0,0 1 16,1-1-16,-19 18 0,1-18 16,17 18-16,18 18 15,36 0 1,-19-18-16</inkml:trace>
  <inkml:trace contextRef="#ctx0" brushRef="#br0" timeOffset="159640.95">14182 3369 0,'0'18'16,"0"-1"-1,0 1-15,0 17 16,17 1-16,1-19 0,0 1 15,35 17 1,-18-35-16,0 0 16,0 0-16,-17 0 0,17-18 15,-35 1-15,0-18 16,-17-1-16,-19 19 16,19-1-16,-19 0 0,-16 1 15,16-1-15,1 18 16,35 18-1,18-18 1</inkml:trace>
  <inkml:trace contextRef="#ctx0" brushRef="#br0" timeOffset="159894.97">14499 3316 0,'18'-18'15,"-1"18"-15,1 0 0,0 0 16,-1 18-16,-17 35 16,0 0-1,0-18-15,0 36 16,18-36-16,0 18 16,-18-35-16,35-18 15,-17 17-15,-1-17 0,36 0 16,-35 0-16,17-17 15,-17 17-15</inkml:trace>
  <inkml:trace contextRef="#ctx0" brushRef="#br0" timeOffset="160191.71">15187 3298 0,'0'36'16,"0"-72"-16,0 89 0,0 36 15,0-54-15,0 71 16,0-53 0,18-18-16,-18 35 15,17-34-15,-17-1 0,0-17 16,0-1-16</inkml:trace>
  <inkml:trace contextRef="#ctx0" brushRef="#br0" timeOffset="192351.35">6174 8237 0,'17'0'47,"-17"18"-47,18 0 16,-18-1-16,18 1 15,-18 17-15,17-17 0,-17 17 16,35 18-16,-35-35 16,18 17-16,17-17 15,-17-1-15,0 19 16,17-19-16,0 1 0,36-1 15,-36 1-15,0 0 0,18-1 16,35 1 0,-17-18-16,-18 18 0,0-18 15,0 0-15,0 17 0,52-17 16,-52 0-16,0 0 16,0 0-16,71 0 15,-54 0-15,89 0 16,-71 0-16,106 0 15,-88-17-15,18 17 16,-1-18-16,-17 0 0,17 18 16,1-17-16,123-1 15,-141 0-15,123 18 16,-123 0-16,0 0 16,-1 0-16,-16 0 0,-1-17 15,0 17-15,0 0 0,71 0 16,-89 0-16,1 17 15,52-17-15,-52 0 16,-18 18-16,0-18 0,35 18 16,-53-1-16,36 1 15,-36 0 1,36 17-16,-54-17 16,36 34-16,-35-16 15,0-19-15,-1 19 0,1-19 16,-18 19-16,17-19 15,-17 1-15,0-1 0,0-34 47,-17-18-47,17 17 16,0-17-16,0 17 16,0 0-16,0 1 15,17-1-15,19 0 16,-19 18-16,19-17 0,17-1 15,-18 18-15,53-35 16,-35 35-16,53-18 16,-36 1-16,54-1 15,-71 18 1,141-18 0,-141 18-16,17 0 0,71 0 15,-70 0-15,52 0 16,-52 0-1,0 0-15,-1 0 16,1 0-16,-1 0 0,71 0 16,-70 0-16,70 0 15,-70 18-15,87-18 16,-87 0-16,17 0 0,88 0 16,-105 0-1,105 0-15,-105 0 16,105 0-16,-105-18 15,17 18-15,0 0 16,-17 0-16,-1 0 0,19 0 0,-19 0 16,89-17-1,-89 17-15,1 0 0,0 0 16,-1 0-16,71-18 16,-53 18-16,36 0 15,-54-18-15,-17 18 0,0-17 16,35-1-16,-52 1 15,-1 17 1,0-18-16,-17 0 0,0 1 0,-1-19 16,-17 1-16,0 17 15,0 1-15,-17-36 16,-1 18-16,0 17 16,1-17-16,-1 17 0,-17-35 15,17 18-15</inkml:trace>
  <inkml:trace contextRef="#ctx0" brushRef="#br0" timeOffset="194547.59">8784 9560 0,'18'0'16,"17"18"-1,0-18-15,1-18 16,-1 18-16,18-35 0,-18 17 16,0 1-16,1-1 15,-1-17-15,0-36 16,-35 36-16,0-18 0,0-17 15,-17 34 1,17-17-16,-18 18 0,0 17 16,1 1-16,-1-1 0,0 0 15,18 36 1,0 53-16,0-18 16,18 17-16,-18 71 15,0-70-15,-18 88 16,1-107-16,17 1 0,-18 0 15,-17-17-15,17-19 0,-17 19 16,17-19 0,1-17-16,-1-17 15,18-36-15,0 35 16,0-53-16,18 54 16,17-19-1,-17 36-15,17 0 16,0 0-16,-17 18 0,17 0 15,-17 17-15,35 18 0,-36-18 16,19 18-16,-19-35 16,-17-1-16,18 1 15</inkml:trace>
  <inkml:trace contextRef="#ctx0" brushRef="#br0" timeOffset="195571.32">9525 9613 0,'-18'-17'15,"36"34"-15,-53-34 0,35-1 0,-18 18 16,0 0-16,1 0 0,-1 18 16,-17 17-1,17 0-15,18 36 16,0-36-16,18 0 15,-18 1-15,35-19 16,0-17-16,-17 0 0,0 0 16,-1-17-16,1-19 15,-18 19-15,0-54 16,0 53-16,0-35 16,-18 36-16,18-1 15,-17 1-15,17 34 31,17 36-15,19 35 0,-19-52-16,19-1 15,-1-35 1,-18 0-16,1 0 16,0-18-16,17 1 15,-35-1-15,0-17 16,0 17-16,0 0 15,0 1 1,0 34 0,0 1-1,18 0 1,-1-1-16,1-17 16,0 0-1,-1 0 16,1 36-15,0-19-16,-1 36 0,18 35 16,1 18-1,-19-71-15,-17 1 16,18-19-16,-18 19 0,-18-19 16,1 1-16,-36-18 15,35 0-15,1-18 16,-1 1-16,0-19 0,1 19 15,17-19-15,0 1 16,0 0-16,0 0 0,35-18 16,-17 35-16,34 0 15,-34 18-15,35-17 16,-35 17-16,35-18 16,-36 18-16,1-17 15,-18-1 1,0 0-1,0 1-15,-18-1 16,36 36 15,17-1-31,-17 1 16,-1-18-16,36 18 16,-35-18-16,0-18 15,-1 18-15,1-18 16,-1 1-16,-17-1 0,18-35 15,0 35-15,-18-17 16,17 35-16,19 0 16,-19 0-1,36 18 1,-35-1-16,35-17 0</inkml:trace>
  <inkml:trace contextRef="#ctx0" brushRef="#br0" timeOffset="196516.54">11201 9313 0,'17'-17'16,"1"17"0,0-18-16,17 18 0,-17-18 15,34-17 1,1-18-16,-17 53 16,-19-17-16,1-1 0,0 0 15,-36 36 16,18 0-15,0 17-16,0 18 16,0-18-16,0 36 15,18-18-15,-18 35 16,17-53-16,-17 18 16,0-18-16,0 18 0,0 18 15,0-54-15,0 54 16,-17-53-1,-1-1-15,0 1 16,1-18-16,-1-18 16,0 18-1,36-17 1,-18-1-16,35 18 16,-17 0-16,17 0 0,0 0 15,18 0-15,-17 18 0,52-18 16,-53 0-16,0 0 15,18 17 1</inkml:trace>
  <inkml:trace contextRef="#ctx0" brushRef="#br0" timeOffset="202067.1">6844 3739 0,'18'0'16,"-18"-17"0,17 17-1,-17-18 1,-17 18 31,-1 0-32,0 18 1,1-1-16,-1 19 16,18-19-16,-18 1 15,18 17-15,18 18 16,-18-35-16</inkml:trace>
  <inkml:trace contextRef="#ctx0" brushRef="#br0" timeOffset="-196704.04">6826 4180 0,'18'18'94,"35"-18"-79,-18 0-15,71 0 16,-53 0-16,17 0 0,72-35 15,-90 35-15,54-18 16,-53 1-16,18 17 16,-54 0-16</inkml:trace>
  <inkml:trace contextRef="#ctx0" brushRef="#br0" timeOffset="-195858.95">13758 3881 0,'18'0'47,"35"-18"-47,-18 18 16,53 0-16,-35 0 16,71 0-16,-54 0 15,1 0-15,-1 0 16,54 0-16,-71 0 15,35 0-15,-70 0 16</inkml:trace>
  <inkml:trace contextRef="#ctx0" brushRef="#br0" timeOffset="-173042.01">6509 4233 0,'17'0'78,"1"0"-62,0 0-1,-1-17-15,1 17 0,17 0 0,1-18 16,16 0-16,-16 18 16,52-17-16,-35 17 15,35 0-15,-35 0 16,35 0-16,-35 0 15,-18 17-15,18-17 16,0 0-16,71 0 16,-71 0-16,52-17 15,-34 17-15,35-18 16,-53 1-16,35 17 16,-35 0-16,0 0 0,35 0 15,-35 0 1,70 0-1,-87 0-15,-1 0 16,0 0-16,-17 17 0,35-17 16,-36 0-16,1 0 15,-36 0 1,-35 0 0</inkml:trace>
  <inkml:trace contextRef="#ctx0" brushRef="#br0" timeOffset="-171996.54">13476 3933 0,'0'-17'32,"18"17"-32,-1 0 15,1 0 1,0 0-1,17-18-15,-17 18 0,52-17 16,-17 17-16,35-18 16,-52 18-16,69 0 15,-52 0-15,0 0 16,53 0 0,18 18-16,70-18 15,-71 0 1,0 0-1,-70 0-15,71 0 16,-71 17-16,35-17 16,-53 0-16,18 0 15,-18 18-15,54-18 16,-54 0-16,53 0 16,-53 0-16,1 0 0,-1 0 15,-17 0-15,-1 0 16</inkml:trace>
  <inkml:trace contextRef="#ctx0" brushRef="#br0" timeOffset="-169993.98">8202 2699 0,'0'17'32,"0"19"-17,0-1-15,0 0 0,0 53 16,0-52-16,0-19 16,0 19-16,18-19 15,-18 1-15,0 17 16,0-17-16,0-1 15</inkml:trace>
  <inkml:trace contextRef="#ctx0" brushRef="#br0" timeOffset="-169736.29">8043 2999 0,'0'0'0,"0"70"16,18-52-16,0 35 16,-1-36-16,1 1 15,0 0-15,-1-1 0,18-17 16,-17 0-16,0-17 16,-1-1-1,1 0-15,0-35 16,-1 36-16,1-1 0,0 1 15</inkml:trace>
  <inkml:trace contextRef="#ctx0" brushRef="#br0" timeOffset="-168817.4">15258 2575 0,'0'18'47,"0"17"-47,0-17 15,0 17-15,0 0 0,0 1 16,0-19-16,0 54 15,0-53-15,0 17 16,17-18-16,-17 1 16,-17-18-1</inkml:trace>
  <inkml:trace contextRef="#ctx0" brushRef="#br0" timeOffset="-168609.31">15081 2787 0,'18'53'0,"-36"-106"0,36 141 15,-18-53-15,18-17 16,-1 17-16,18-17 0,-17 0 16,17-1-16,1-17 0,-1 0 0,0-17 15,18-1 1,-35 0-16,17 1 0,-17-19 15,-1 19-15</inkml:trace>
  <inkml:trace contextRef="#ctx0" brushRef="#br0" timeOffset="-37509.12">15963 5345 0,'-17'0'31,"17"-18"-15,17 18 31,18 18-31,1-18-1,-1 0-15,0 0 16,-17 0-16,53 0 15,-54 0-15,18 0 0,54 0 16,-36-18-16,52 18 16,-52 0-1,0 0-15,71 0 16,-1 0 0,-52 0-16,52 0 0,-52 0 15,-1 0-15,36 18 16,-35-18-16,17 0 15,-35 0-15,-18 0 16,0 0-16,-17 0 0,17-18 16,-17 18-16,0 0 0,-1 0 15,1 0-15</inkml:trace>
  <inkml:trace contextRef="#ctx0" brushRef="#br0" timeOffset="-37174.71">17568 5133 0,'18'-18'15,"0"18"1,17 0-16,-17 0 16,34 36-1,-16-36-15,-19 17 0,19 1 0,34-1 16,-35-17 0,18 36-1,-17-19-15,-1 1 16,0 0-16,-17-1 0,-18 1 15,-18 35-15,1-35 16,-54 17 0,36-18-16,-18 19 15,18-19-15,-1-17 0,1 18 16,0 0-16</inkml:trace>
  <inkml:trace contextRef="#ctx0" brushRef="#br0" timeOffset="-35718.58">16633 5874 0,'-17'-18'15,"34"36"-15,-34-54 16,-18-16-16,17 34 15,-35-17 1,35 35-16,-17 0 16,17 17-16,1 19 15,-1 87 1,18 1-16,18-72 16,17 54-16,-17-53 15,35 35-15,-18-17 16,-17-53-16,-1-1 15,1 18 1,-36-35 0</inkml:trace>
  <inkml:trace contextRef="#ctx0" brushRef="#br0" timeOffset="-35579.71">16457 6244 0,'35'-17'15,"-70"34"-15,106-34 0,-54 17 16,54 0 0,-54-18-16,19 18 0,-19 0 15</inkml:trace>
  <inkml:trace contextRef="#ctx0" brushRef="#br0" timeOffset="-35357.12">16880 6068 0,'36'0'15,"-72"0"-15,89 0 16,-35 0-16,0 0 15,-1 0-15</inkml:trace>
  <inkml:trace contextRef="#ctx0" brushRef="#br0" timeOffset="-35234.79">17004 6174 0,'18'0'15,"-36"0"-15,53 0 0</inkml:trace>
  <inkml:trace contextRef="#ctx0" brushRef="#br0" timeOffset="-34589.14">17374 5838 0,'36'-17'15,"-1"17"-15,-17-18 0,34 18 16,-34-17-16,0 17 15,-1 0-15,1 0 16,-36 0 0</inkml:trace>
  <inkml:trace contextRef="#ctx0" brushRef="#br0" timeOffset="-34271.8">17357 5838 0,'-18'36'16,"36"-72"-16,-54 89 0,36-17 0,0-1 15,0-17-15,18-1 0,35 1 16,-18-18 0,36 18-16,-1-1 15,1 18 1,-36-17-16,-17 17 0,-1 1 15,-34 17 1,-1-36-16,-35 18 16,36-35-16,-19 18 15,1-18-15,17 0 0,-17 0 16,0 0 0,35-18-16,0 1 15</inkml:trace>
  <inkml:trace contextRef="#ctx0" brushRef="#br0" timeOffset="-33830.95">16951 6209 0,'0'0'16,"18"0"-1,-1-18 1,1 18-16,17 0 0,18-17 15,-35-1-15,17 18 16,-17 0-16,-1 0 16</inkml:trace>
  <inkml:trace contextRef="#ctx0" brushRef="#br0" timeOffset="-31509.27">16880 6809 0,'-17'-18'16,"-1"18"-16,1-18 16,-1 18-16,0 0 15,-17 0-15,17 0 0,1 0 16,-19 36-16,19-19 16,-1 19-16,18-19 15,0 36-15,18-35 16,35 17-1,-18-17-15,-17-1 16,52 19-16,-35-19 16,-35 1-16,0-1 15,0 1-15,-35 0 16,18-18-16,-36 17 16,35-17-16,-17 0 15,17 0-15,18-17 16</inkml:trace>
  <inkml:trace contextRef="#ctx0" brushRef="#br0" timeOffset="-31342.32">17092 6897 0,'35'0'15,"-70"0"-15,106 0 16,-36 0-16,-17 0 16</inkml:trace>
  <inkml:trace contextRef="#ctx0" brushRef="#br0" timeOffset="-31213.48">17127 7038 0,'18'18'15,"-36"-36"-15,71 36 0,-35-18 0,35-18 16,-18 18-16,-17 0 16,-1-18-16</inkml:trace>
  <inkml:trace contextRef="#ctx0" brushRef="#br0" timeOffset="-30975.37">17621 6720 0,'0'18'16,"0"70"-1,0-35-15,-17 71 16,17-54-16,17 54 15,-17-71 1,18 52 0</inkml:trace>
  <inkml:trace contextRef="#ctx0" brushRef="#br0" timeOffset="-26331.48">19015 5045 0,'0'17'78,"17"54"-62,1-1-1,0 72-15,-1-54 16,1 0-16,0 18 0,-18-18 16,35 88-16,-35-105 15,17 70-15,1-88 16,-18 18-16,0-36 15,0 18-15,18 17 16,-1-52-16,-17 0 0,0-1 16</inkml:trace>
  <inkml:trace contextRef="#ctx0" brushRef="#br0" timeOffset="-25212.13">19032 5045 0,'-17'0'16,"34"0"-16,-34-18 0,34 18 62,19 0-46,52 0 0,-35 0-16,0 0 15,70 18 1,36-18-16,-89 0 15,107 0-15,-107 0 16,19 0-16,-19-18 0,18 18 16,36-18-1,-18 18-15,-36 0 16,-52 0-16,35 0 16,-36 0-1,1 0 1,0 0-1,-1 0 1,-17-17 0,18 17-1,0 0 63,-18 17-78,17-17 16,-17 18 0,0 0-16,0 17 15,18 18 1,0-18-16,-18 18 0,17 0 16,-17 18-16,18 70 15,-1-53-15,1 71 16,-18-71-16,18 71 15,-1-106-15,1 70 16,-18-70-16,18 0 16,-1-18-16,1 36 15,0-36-15,17 0 16,-35-17-16,0-1 16,0-34 46,-18 17-46,-17-18-16,-18 18 15,0 0 1,-70 0-16,52 0 16,-141 18-16,89-1 15,-159 19-15,158-19 16,-229 54-1,265-71-15,35 18 0,0-18 16,36-18 0,17-17-16</inkml:trace>
  <inkml:trace contextRef="#ctx0" brushRef="#br0" timeOffset="-21371.26">19209 7091 0,'17'17'16,"19"19"0,-19-1-1,1 36-15,0-36 16,-1 0-16,-17 18 0,18 18 16,-18-36-16,18 0 15,-1-17-15,1-18 16,-1-18-1</inkml:trace>
  <inkml:trace contextRef="#ctx0" brushRef="#br0" timeOffset="-21064.95">19562 7179 0,'0'35'15,"-18"1"-15,18-1 16,0 0-16,0 0 0,18-17 0,-18 17 16,35 18-1,0-35-15,18-18 16,-35 0-16,17 0 0,-17-18 16,-18 1-16,17-1 0,-17-35 15,-17 18-15,-19-36 16,19 54-16,-19-19 15,19 19-15,-19-1 16,19 18-16,-1-18 0,18 36 16,18 0-1,-1-18-15</inkml:trace>
  <inkml:trace contextRef="#ctx0" brushRef="#br0" timeOffset="-20586.76">20003 7267 0,'17'0'31,"1"18"-31,17-18 16,0 35-16,-17-17 15,17-1-15,-17 1 16,17 17-16,-17-17 15,17 17-15,-17-17 16</inkml:trace>
  <inkml:trace contextRef="#ctx0" brushRef="#br0" timeOffset="-20370.62">20267 7179 0,'-18'18'15,"1"-18"-15,-1 35 16,1-17-16,-36 52 16,35-52-16,0 52 15,1-52-15,17 17 0,0-17 16,0 0-16,17-1 15</inkml:trace>
  <inkml:trace contextRef="#ctx0" brushRef="#br0" timeOffset="-19897.29">20443 7144 0,'0'17'16,"18"1"-1,0 0-15,-18-1 16,17 36 0,1-17-16,0 16 15,-18-34-15,0 0 16,17-1-16,-17 1 0,0 0 0,0-1 16,18-17-16</inkml:trace>
  <inkml:trace contextRef="#ctx0" brushRef="#br0" timeOffset="-19512.77">20743 7179 0,'-17'0'16,"17"18"-16,-18-1 15,0 19-15,18 17 16,0-36-16,0 18 16,0-17-16,18 0 0,0-1 15,17 1-15,-17-18 16,35 18-16,-18-18 15,0-36 1,-17 19-16,-18-19 0,17-16 16,-34 34-16,-19-35 15,19 35 1,-36-17-16,18 17 16,17 18-16,0 0 15,1 0-15,17 18 0,17 0 16</inkml:trace>
  <inkml:trace contextRef="#ctx0" brushRef="#br0" timeOffset="-19151.14">21114 7232 0,'17'0'31,"1"0"-16,35 35 1,-35-17-16,-1 0 16,19 17-16,-19-18 15,18 19-15,-17-36 16,17 17-16</inkml:trace>
  <inkml:trace contextRef="#ctx0" brushRef="#br0" timeOffset="-18957.04">21325 7161 0,'0'0'0,"-17"18"16,-18 35-1,35-18-15,-18-17 16,0 35-1,1-18-15,17-17 0,0 35 16,0-36 0,17-17-16</inkml:trace>
  <inkml:trace contextRef="#ctx0" brushRef="#br0" timeOffset="-18699.35">21502 7038 0,'0'18'16,"0"-1"-16,0 1 0,17 35 15,-17-18-15,18 36 16,-18-36-16,0 35 15,18-34 1,-18-19-16,0 1 0,0 0 16,17-18-16</inkml:trace>
  <inkml:trace contextRef="#ctx0" brushRef="#br0" timeOffset="-18351.54">21890 7020 0,'0'18'16,"0"-36"-16,0 71 0,-35 0 15,35-18-15,0 36 16,0-18-1,0-18-15,35 18 16,0 0 0,0-35-16,-17-1 0,17 1 15,-17-18 1,0-18-16,-18 1 0,0-19 16,0 1-16,0 17 15,0-17-15,-18 18 0,-17-1 16,17 0-16,0 18 0,-17 0 15,-18 18 1,36-18-16</inkml:trace>
  <inkml:trace contextRef="#ctx0" brushRef="#br0" timeOffset="-16739.13">19103 4957 0,'18'0'78,"-1"-18"-62,1 0-16,-1 1 15,1-1-15,0 0 16,-1 1-16,1-1 0,35-35 16,-18 36-16,36-36 15,-36 17-15,-17 19 16,17-19-16,36-17 16,-54 18-16,54-35 15,-36 34-15,0 19 16,36-54-16,-36 36 15,0 0-15,36-36 16,-36 36-16,1 17 16,-1-17-16,0 0 0,0 17 0,18-17 15,35-18 1,-52 17-16,17 1 0,-18 0 16,0 0-16,0-1 0,1-17 15,-19 36-15,19-18 16,-19 17-16,1 0 15,0 1-15,-1-1 16,19-17-16,-19 17 16,18 0-16,-35 1 15,18 17-15,-18-18 16,18 18-16,-18-17 31,17 17-15,-34 0-1</inkml:trace>
  <inkml:trace contextRef="#ctx0" brushRef="#br0" timeOffset="-15737.5">20779 3422 0,'0'-18'16,"17"18"31,19 0-32,-19 0-15,18 0 16,71 0-16,-53 0 15,0 18-15,18-18 16,-18 18-16,105-18 16,-87 17-16,70-17 15,-88 0-15,0 18 0,0-18 16,35 0-16,-53 0 16,-17 0-16,17 0 15,-17 0-15,-1 0 16,-17 18-16,-17-18 15,17 17-15</inkml:trace>
  <inkml:trace contextRef="#ctx0" brushRef="#br0" timeOffset="-15202.7">21925 3440 0,'18'0'47,"-1"0"-31,19 0-16,-19 0 0,54 0 15,-53 0-15,52 0 16,-52 0-16,17 0 15,-17 0-15,-1 17 16</inkml:trace>
  <inkml:trace contextRef="#ctx0" brushRef="#br0" timeOffset="-14836.22">22490 3457 0,'17'0'16,"-34"0"-16,52 0 0,-35 18 16,-18 0-16,-17 17 15,17-18-15,-52 36 16,34-35-16,-16 17 15,-1 1-15,-18 16 0,-70 37 16,35-19 0,-106 71-16,89-70 15,-124 88-15,124-89 16,-107 89-16,142-106 16,-18 17-16,36-17 0,-1 0 15,18 0-15,0 0 16,0 0-16,0 35 15,36-35-15,17-18 16,17-17-16,19 0 16,-19-18-16</inkml:trace>
  <inkml:trace contextRef="#ctx0" brushRef="#br0" timeOffset="-14358.16">22260 3634 0,'18'17'31,"0"1"-31,-18 0 16,0 17-1,0-18-15,0 19 0,17-1 0,-17 18 16,0 35 0,0-17-16,18 52 15,-1-70-15,1 71 16,17-1 0,-17-70-16,0 0 0,-1-18 15,1 18-15,17 18 16,-17-36-16,0 18 15,-18-18-15,17-35 16,-17 18-16</inkml:trace>
  <inkml:trace contextRef="#ctx0" brushRef="#br0" timeOffset="-13735.47">22595 4780 0,'0'0'0,"-17"0"16,-1 18-1,1-1-15,-19 1 16,19 0-16,-1 17 16,0-17-16,-17-1 0,-18 54 15,0-36-15,18 18 16,-71 35-16,36-35 16,-72 71-1,72-54-15,-1 1 16,-87 70-16,87-88 0,-17 17 15,17 1-15,18-18 16,-17 17-16,17-17 0,0 0 16,0 0-16,0 0 0,-17 35 15,52-53-15,-53 54 16,54-54-16,-19 0 16,19 0-16,-1 1 0,-17 17 15,17-53-15,1 17 16,17 1-1,17-36-15,-17 1 0</inkml:trace>
  <inkml:trace contextRef="#ctx0" brushRef="#br0" timeOffset="-12547.46">19562 2505 0,'0'0'16,"-18"0"-16,0 17 0,1 1 16,-19 17-16,19 1 15,-1 16 1,0 1-16,36-17 0,0 34 15,17-34-15,36 34 16,-19-52-16,37 17 16,-36-35-16,-18 0 15,35 0-15,-34 0 16,-19-18-16,1 1 16</inkml:trace>
  <inkml:trace contextRef="#ctx0" brushRef="#br0" timeOffset="-12294.28">19950 2663 0,'-18'53'16,"36"-106"-16,-36 142 0,0-72 15,18 19-15,18-1 16,0 0-16,-1-17 0,54 17 16,-36-17-16,36-36 15,-36 18-15,18-53 16,-36 18-1,-17 0-15,0 17 0,-35-53 16,-35 1 0,34 52-16,19 1 0,-36-1 15,35 18-15,1 0 16,17 18-16,35-1 16</inkml:trace>
  <inkml:trace contextRef="#ctx0" brushRef="#br0" timeOffset="-11878.29">20355 2734 0,'18'18'15,"-36"-36"-15,54 53 0,-36-17 16,17 17 0,1-17-16,-18 0 15,0-1-15,0-34 47,-18-19-47,18 1 16,0-53-16,18 35 15,-18-18-15,17 71 16,-17-17-16,18 34 16,0 1-16,-1 35 15,1 0-15,0-18 16,35 53-16,-36-52 15,19-1-15,-19-18 0,18 19 16,1-36-16,-19 0 16,1 0-16,0-18 15,-18-17-15,0 17 16,0-17-16,-18-36 16,0 36-16,-17-18 15,35 18-15,-18 17 16</inkml:trace>
  <inkml:trace contextRef="#ctx0" brushRef="#br0" timeOffset="-11222.16">20920 2611 0,'17'0'31,"1"52"-31,-18-34 16,53 88-1,-35-71-15,-1 1 16,1-1-16,-1-18 0,19 1 16,-19 0-16,1-36 31,0 0-31,-18 1 0,17-54 16,-17 36-16,0 0 15,0-1-15,0-34 16,-17 35-16,17 17 0,0 0 15,-18 18-15,18 18 16,18-18 0</inkml:trace>
  <inkml:trace contextRef="#ctx0" brushRef="#br0" timeOffset="-10938.9">21378 2575 0,'71'0'16,"-142"0"-16,177 0 0,-71 0 16,1 0-16,-1 0 0,18 18 15,-35 0-15,-18 34 16,-18-16-16,-17 17 16,17-18-16,-17 18 0,-1 17 15,19-34 1,34-1-16,1-17 15,17-1-15,1-17 0,34 18 16,-35-18-16,1 0 16,-1 0-16,-17 18 15,-18 17 1</inkml:trace>
  <inkml:trace contextRef="#ctx0" brushRef="#br0" timeOffset="-7589">23054 4992 0,'18'0'16,"-1"-18"-1,19 18-15,-1 0 16,71 0-16,-36 0 16,71 0-16,-35 0 15,0 0-15,0 0 0,17 0 16,230-35-1,-247 35-15,17-18 16,-17 18-16,106-17 16,-142 17-16,72 0 15,-72 0-15,18 17 16,-35-17-16,-17 0 16,16 0-16,-16 18 0,34-18 15,-52 0-15,17 0 16,-17 0-16,-1-18 0,1 18 15,-36 0 1,1 0 0,-1 0-16</inkml:trace>
  <inkml:trace contextRef="#ctx0" brushRef="#br0" timeOffset="-7317.53">25365 4639 0,'35'18'15,"0"-18"1,53 35-16,18-17 16,-53 17-16,53 0 15,-53-17-15,18 17 16,-54-17-16,-17 35 15,-17-36-15,-19 1 16,-17 17-16,18-17 16,-18-1-16,0 1 0,-35 17 15,35-35-15</inkml:trace>
  <inkml:trace contextRef="#ctx0" brushRef="#br0" timeOffset="-6706.25">23213 5468 0,'0'88'15,"0"-176"-15,0 212 0,17-36 16,1-71-16,17 36 15,-17-53 1,0-17-16,-18-1 16,0-17-16,17-53 15,-17 52-15,0 1 16,0 0-16,0-1 0,18-16 16,0 52-16,17 0 15,-18 0-15,1 17 16,0 18-16,-1-17 15,1 0-15,-18 35 16,18-53-16,-18 17 16,17-17-1,1-35 1,17 0 0,0-1-1,-17 36-15,0 0 0,-18 18 16,0 0-16,0 17 15,17-17-15,-17-1 16,36 1-16,-19 0 16,1-18-16,0 0 15</inkml:trace>
  <inkml:trace contextRef="#ctx0" brushRef="#br0" timeOffset="-6333.22">23848 5468 0,'0'0'0,"-18"0"15,18 18-15,-17 17 16,17-17-16,0-1 16,0 1-16,17 0 0,1-1 15,35 1-15,-36-18 16,1 0 0,0 0-16,-18-18 0,0 1 15,0-19 1,0 19-16,0-1 15,0 0-15,-18 1 16,36 17 0,-1 17-1,-17 1 1,18-18-16,0 18 0,17-18 16,-18 0-16,1 17 15,0-17-15,-1 0 16,-17 18-16,36 0 15,-19-1-15,1 1 16,17-18-16,-17 17 16,-1-17-16</inkml:trace>
  <inkml:trace contextRef="#ctx0" brushRef="#br0" timeOffset="-6186.33">24236 5486 0,'-18'0'0,"1"0"15,-1 35 1,18-17-16,-35 35 16,35-36-16,0 18 15,0-17-15,0 0 16</inkml:trace>
  <inkml:trace contextRef="#ctx0" brushRef="#br0" timeOffset="-5854.66">24324 5592 0,'0'0'16,"18"35"-16,-1 18 0,1 35 16,-18-35-1,35 53-15,-35-71 16,18 18-16,-18-35 16,-18-36-1,1-53 1,-1 36-16,0-18 15,18-35 1,0-18-16,0 53 0,18 0 16,35-17-1,17 52-15,-52 18 16,35 18-16,-53 17 16,0 0-16,-18 1 15,-17-19-15,17 1 0,-17-1 16,0 1-16,17-18 15,18-18 1</inkml:trace>
  <inkml:trace contextRef="#ctx0" brushRef="#br0" timeOffset="-5339.29">24712 5609 0,'-18'53'15,"36"-106"-15,-36 124 0,36-54 0,17 19 16,1-19-16,17-17 16,-36 0-1,1-17-15,-1-1 0,1-35 16,-18 35-16,-18-17 16,18 18-16,-17-19 0,-36 19 15,35-1-15,-17 18 16,53 18 15,17-1-31,0-17 16,36 18-16,-54-18 15,54 0 1,-53 0-16,-18-18 16,0 54 15,0-1-16,0 0-15,17 18 16,19-35-16,-1-1 31,0-17-31,-17 0 0,17-17 16,-35-1-16,0 0 16,0 1-16,0-1 0,-18 0 0,-17-34 15,17 34-15,-17 0 16,18 18-16,34 18 31,18-18-15</inkml:trace>
  <inkml:trace contextRef="#ctx0" brushRef="#br0" timeOffset="-5132.24">25329 5168 0,'0'-17'0,"0"34"16,0 1-16,0 35 15,0-18-15,18 89 16,0-54-16,-1 71 16,1-88-16,0 0 0,-1 35 15,1-53-15,-18-17 16,0 0-16</inkml:trace>
  <inkml:trace contextRef="#ctx0" brushRef="#br0" timeOffset="-3689.23">23936 6209 0,'18'-18'16,"-1"1"-1,1-1-15,-18 0 16,35-17-16,-35 17 16,0 1-16,0-1 15,-17 1 1,-1 17-16,0 0 16,-17 17-1,35 18-15,-18 36 16,18-36-16,0 36 15,18-36-15,0 0 16,-1 36-16,1-36 16,0-17-16,-1 35 15,-17-36-15</inkml:trace>
  <inkml:trace contextRef="#ctx0" brushRef="#br0" timeOffset="-3541.41">23848 6350 0,'17'-18'16,"-34"36"-16,52-36 0,0 1 0,-17 17 16,53-18-16,-36 18 15,0 0-15,0-18 16,1 18-16,-1 0 16,-17 0-16</inkml:trace>
  <inkml:trace contextRef="#ctx0" brushRef="#br0" timeOffset="-3374.71">24253 6279 0,'18'0'16,"0"0"-16,17 0 15,-17 0-15,-1 0 0,-17 18 16,18-18-16,-18 18 0</inkml:trace>
  <inkml:trace contextRef="#ctx0" brushRef="#br0" timeOffset="-3280.96">24306 6403 0,'18'0'0,"-36"0"0,71 0 16,-17-18-16,-19 1 15</inkml:trace>
  <inkml:trace contextRef="#ctx0" brushRef="#br0" timeOffset="-3030.8">24642 6103 0,'0'0'0,"35"0"0,-18 0 15,19 18-15,-1-1 16,-17 1-16,-18 0 0,17-1 15,-17 19-15,-17-19 0,-1 36 16,0-35-16,18 17 16,0-17-16,0 17 15,18-35-15,35 18 16,-35-18 0,17 17-16,-18-17 15,1 0-15</inkml:trace>
  <inkml:trace contextRef="#ctx0" brushRef="#br0" timeOffset="-2635.18">23954 6791 0,'-53'0'0,"106"0"0,-124 0 15,53 35-15,18-17 16,0 17-1,18-17-15,0-1 0,52 1 16,-34 0-16,-19-1 16,18 1-16,-17-18 15,-36 18-15,1-1 16,-36 1-16,35 0 16,-35-1-1,36-17-15,-1 0 16,18-17-16</inkml:trace>
  <inkml:trace contextRef="#ctx0" brushRef="#br0" timeOffset="-2463.3">24236 6844 0,'53'0'0,"-18"0"16,36-18-1,-36 18-15,-17 0 0,-1 0 16,-17 18-16,-17 0 16</inkml:trace>
  <inkml:trace contextRef="#ctx0" brushRef="#br0" timeOffset="-2368.15">24324 6967 0,'18'0'15,"-36"0"-15,71 0 0,-35 0 16,52-17-16,-35-1 15,-17 18-15</inkml:trace>
  <inkml:trace contextRef="#ctx0" brushRef="#br0" timeOffset="-2117.83">24783 6738 0,'70'18'15,"-140"-36"-15,158 36 16,-71-1-16,1 1 16,0 0-16,-18-1 0,0 19 0,-18-19 15,18 18-15,-18-17 0,18 0 16,-17 17-16,17-17 0,0 17 16,0-17-16,53-1 15,-36-17 1,19 0-16,-19 0 0,19 0 15,-19 18-15</inkml:trace>
  <inkml:trace contextRef="#ctx0" brushRef="#br0" timeOffset="19809.89">26599 4586 0,'0'18'47,"18"17"-47,-18 0 16,18 36 0,-18-18-16,0-18 0,0 18 0,0 0 15,17 35 1,-17-53-16,18 1 0,-18 34 15,18-17 1,-18-35 0,0-1-16,0-34 15</inkml:trace>
  <inkml:trace contextRef="#ctx0" brushRef="#br0" timeOffset="21518.03">26705 5151 0,'0'-18'0,"18"18"0,-18-18 16,0 1-1,0 34 16,0 1-15,0 0-16,0 52 16,0-35-16,18 1 15,-18-1-15,0-17 0,17 35 16,-17-18-16,0-18 0,0 1 16,0 0-1,0-1-15,0-34 31,0-1-15</inkml:trace>
  <inkml:trace contextRef="#ctx0" brushRef="#br0" timeOffset="22434.88">26670 4639 0,'18'0'156,"-1"0"-78,1 0-47,0 0 1,-1 0-17,1 0 1,-1 0-16,19 0 16,-19 0-16,1 18 0,17-18 15,18 0 1,-17 0-16,-1 0 0,0 0 15,0 0-15,1 0 0,34 0 16,-35 0-16,1 0 16,-1 0-1,0 0-15,-17 0 0,35-18 16,-18 18-16,-17 0 0,-1 0 16,1 0-16,0 0 15,-1 0 48,1 0-48</inkml:trace>
  <inkml:trace contextRef="#ctx0" brushRef="#br0" timeOffset="22595.81">27552 4639 0</inkml:trace>
  <inkml:trace contextRef="#ctx0" brushRef="#br0" timeOffset="23353.12">27552 4639 0,'18'0'16,"-36"0"-16,53 0 109,-17 0-109,0 0 16,-1 0-16,1 0 16,-1 18 15,-17-1-15,18-17-16,0 0 15,-1 0 1,1 0-1,0-17 1,-1 17 0,1-18-16,0 18 15,-1 0 48,-17 18 124,0 17-171,0-17-16,0 17 16,0-17-16,0 17 0,0 0 15,0 0-15,0 36 16,0-36-16,0 53 15,0-52-15,0 34 16,0-35-16,0 1 16,18 17-16,-18-36 15,17 19 1,-17-19-16,18 1 0,-36-18 31,18-18-31</inkml:trace>
  <inkml:trace contextRef="#ctx0" brushRef="#br0" timeOffset="24353.72">26793 5398 0,'0'17'31,"0"1"-15,-17-1 0,17 1-16,0 17 15,0-17-15,0 0 16,0-1-16,17 1 0,-17 0 15,0-1-15,18-17 0,-18 18 16,18-1-16,-1 1 16,1 0-1,0-18 79,-1 0-78,1 0-16,0-18 0,35 18 15,-18 0 1,35 0-16,-17 0 16,53 0-16,-53 0 15,53 0-15,-53 0 16,35 0-16,-53 0 15,18 0 1,-35 18-16,-1-18 0,36 0 16,-35 0-1,0 0-15,-1 0 16,1-18-16,-18 0 16,18 18-16,-36 0 15</inkml:trace>
  <inkml:trace contextRef="#ctx0" brushRef="#br0" timeOffset="24815.54">27922 5239 0,'0'17'16,"-17"19"-16,17 17 16,0-18-16,0 53 15,0-53 1,17 18-1,1-17-15,-18-1 16,18-35-16,-18 17 0,0 1 16,17-18-16,-34 0 31,-1 0 0,18 18-15,-18-18-16,1 0 15,-1 0 1,0-18-16,1 18 16,-1 0-16,1 0 0,-1 0 15,0 0-15,1 0 0,-19 18 16</inkml:trace>
  <inkml:trace contextRef="#ctx0" brushRef="#br0" timeOffset="25988.42">26811 6279 0,'-18'0'16,"36"0"15,0 0-15,-1-17-16,1 17 0,35-18 15,-18 18-15,-17-17 16,0 17-16,-1-18 0,-34 36 31,-1-18-15</inkml:trace>
  <inkml:trace contextRef="#ctx0" brushRef="#br0" timeOffset="26312.24">26723 6332 0,'-18'36'15,"18"-19"-15,0 19 16,18-1-1,0-18-15,-18 1 0,52 35 16,-34-35-16,0-1 16,17 19-16,18-1 15,-35 0-15,-1-17 0,1 17 16,-18-17-16,-18-1 16,18 1-16,-53-18 15,36 0-15,-36 0 16,-18 0-1,36 0 1,17 0-16,1 0 16,34 0-16,1 0 15,17 0 1</inkml:trace>
  <inkml:trace contextRef="#ctx0" brushRef="#br0" timeOffset="26705.29">27182 6562 0,'0'0'0,"17"17"31,18 19-16,-17-19-15,17 19 16,1-1-16,-1-18 16,-17 1-16,-1 0 15,1-18-15,-18 17 16</inkml:trace>
  <inkml:trace contextRef="#ctx0" brushRef="#br0" timeOffset="26888.78">27376 6544 0,'-18'35'0,"36"-70"0,-54 106 16,19-36-16,-1-17 0,-35 52 15,53-35-15,-18-17 16,1 17-16,17-17 0,0 17 15</inkml:trace>
  <inkml:trace contextRef="#ctx0" brushRef="#br0" timeOffset="27334.11">27587 6385 0,'36'0'16,"-72"0"-16,89 0 0,-18 0 16,-17 0-16,0 0 0,-1 0 15,1 0-15,-18-17 16,-18 17-16,-17 0 15,0 17 1,-18 1-16,18 0 16,17 34-16,18-34 15,0 35 1,35-35-16,-17 17 0,17-17 0,0 17 16,36 0-16,-53-17 15,-1-1 1,1 1-16,0 17 0,-18-17 0,-18 17 15,0-17 1,1 0-16,-19-1 0,-17 1 16,18-18-16,0 0 15,17 0-15,18-18 16,0 1 0,18 17-16</inkml:trace>
  <inkml:trace contextRef="#ctx0" brushRef="#br0" timeOffset="27583.27">27922 6632 0,'36'36'16,"-72"-72"-16,107 89 15,-53-35-15,17-18 0,18 35 16,-36-35-16,36 18 16,-35-18-16,0 0 15,-18 17-15,-18-34 32</inkml:trace>
  <inkml:trace contextRef="#ctx0" brushRef="#br0" timeOffset="27806.36">28152 6491 0,'0'0'0,"0"18"15,-18 52-15,0-34 16,1-1-16,17 18 0,-18-18 15,0 36-15,18-36 16,0 0 0,18-17-1,-18-1-15,18-17 0</inkml:trace>
  <inkml:trace contextRef="#ctx0" brushRef="#br0" timeOffset="28079.09">28346 6456 0,'0'17'16,"17"19"-1,-17-1-15,0 0 16,0 18-16,18-17 0,-18 16 16,0-16-16,0 17 0,0 17 15,0-35-15,0-17 16,0 17-16,0-17 0</inkml:trace>
  <inkml:trace contextRef="#ctx0" brushRef="#br0" timeOffset="28407.53">28734 6579 0,'0'0'15,"-18"18"1,0 35-16,18-18 15,-35 53 1,35-35-16,0 0 0,0-18 16,0 1-16,18-1 0,17 0 15,-17-17-15,17 0 0,36-18 16,-36 0-16,18-18 16,-53-17-16,17 17 15,-17 0-15,-17-17 0,-18 0 16,-18 17-1,-36 1-15,36-1 16,-88 18 0</inkml:trace>
  <inkml:trace contextRef="#ctx0" brushRef="#br0" timeOffset="29415.5">26705 4621 0,'18'0'47,"17"-35"-47,0 17 15,36-34-15,0-19 16,-36 53-16,53-52 16,-35 35-16,0-1 15,0 1-15,70-53 16,-52 35-16,70-53 16,-70 53-16,-1 0 15,1 18-15,-18-18 16,-1 18-16,1-18 0,36-18 15,-54 36-15,53-53 16,-35 53-16,18-18 16,-36 17-16,35 1 15,-52 35-15,35-35 16,-35 35-16,-1-36 16,1 36-16,17-17 15,-35-1 1</inkml:trace>
  <inkml:trace contextRef="#ctx0" brushRef="#br0" timeOffset="29686.46">28557 3263 0,'18'0'31,"0"0"-31,17 0 16,18 18-1,-18-1-15,0-17 0,18 18 0,-17 0 16,34-1-16,-17-17 15,88 18-15,-88 0 16,71-18 0,-89 0-16,-18 0 0,19 0 15</inkml:trace>
  <inkml:trace contextRef="#ctx0" brushRef="#br0" timeOffset="30409.23">29439 3404 0,'-35'18'15,"0"0"1,-36 35 0,36-36-16,-36 36 0,-52 53 15,52-53-15,-17 17 0,-18 19 16,-70 52 0,88-88-16,-106 70 15,106-70-15,-54 35 16,89-53-16,-17 18 15,17-17 1,35-19-16</inkml:trace>
  <inkml:trace contextRef="#ctx0" brushRef="#br0" timeOffset="30971.21">29422 3334 0,'17'0'32,"-17"17"-1,0 1-15</inkml:trace>
  <inkml:trace contextRef="#ctx0" brushRef="#br0" timeOffset="31394.76">29404 3387 0,'-18'0'15,"1"0"1</inkml:trace>
  <inkml:trace contextRef="#ctx0" brushRef="#br0" timeOffset="31894.42">29545 3316 0,'0'18'78,"0"-1"-63,0 19-15,0 17 16,0-18-16,0 0 16,18 18-16,-18-18 0,17 54 15,-17-54-15,36 18 16,-19-18 0,1 0-16,0 18 15,-1-53-15,-17 35 16,0-17-1,0 0-15</inkml:trace>
  <inkml:trace contextRef="#ctx0" brushRef="#br0" timeOffset="32435.27">29722 3933 0,'0'18'16,"-18"-18"0,-17 35-1,17-17-15,-35 17 16,35-17-16,-17 0 0,0-1 15,0 19-15,-1-1 16,-17-18-16,18 19 0,0-1 16,-18 0-16,18 1 0,-54 34 15,54-35-15,-53 36 16,53-36-16,-1 0 16,-52 36-1,53-36-15,-36 36 16,18-36-16,18-17 0,-53 52 15,53-34-15,-53 69 16,52-87 0,-17 35-1,36-18-15,-19 1 0,1 16 16,-18 1 0,36-17-16,-19 17 15,36-36-15,-17 1 16,17 0-16,0-1 0,-18 1 0,18-1 15,-18-17-15,18 18 16,-17 0-16,-1-18 16,18 17-1,-18-17-15,1 0 16</inkml:trace>
  <inkml:trace contextRef="#ctx0" brushRef="#br0" timeOffset="33362.66">27040 2646 0,'36'35'16,"-19"-17"-16,1 17 0,17 36 15,-35-18 1,18-18-16,-18 18 0,0-18 16,0 0-16,0-17 15,0 0-15,-18-18 16,1-18-16,17-17 16,-18-1-16,0 1 0,18-18 15,0-53-15,0 53 16,18 0-16,17-52 15,18 34 1,-35 53-16,-1 1 0,36 34 16,-35 36-1,-18-17-15,-18 34 16,1-52-16,-1 17 16,-17 18-16,17-35 15,1-1-15,-1 1 0</inkml:trace>
  <inkml:trace contextRef="#ctx0" brushRef="#br0" timeOffset="33635.98">27552 2646 0,'0'35'15,"0"-70"-15,0 88 0,0-18 16,-18 18-16,36-35 15,0 17 1,-1-17-16,1-18 0,17 0 16,-17 0-16,-1-18 15,1 0-15,0-17 16,-18 0-16,-18-18 16,18 35-16,-35-35 15,-18 36 1,18-1-16,17 18 15,18 18-15</inkml:trace>
  <inkml:trace contextRef="#ctx0" brushRef="#br0" timeOffset="33951.88">27993 2628 0,'0'-17'15,"-18"-1"-15,18 36 16,-17 34 0,17-34-1,35 88 1,35-18 0,1-53-16,-18-52 15,-18-1 1,18-35-16,-35 18 15,-18 0-15,0-1 0,-18-34 16,-17 52-16,-36-35 16,-17 36-1,35 17-15,18 0 16,17 17-16,1 1 0,-1 0 16</inkml:trace>
  <inkml:trace contextRef="#ctx0" brushRef="#br0" timeOffset="34252.01">28399 2522 0,'17'-17'15,"-34"34"-15,52-34 0,-17 17 0,-18 17 16,17 1-16,-17 0 15,0 52-15,0-17 16,-17 53 0,17-71-16,0 18 0,35 18 15,-18-36-15,36 0 16,-17-35-16,17 0 16,-36 0-16,18 0 15,-17 0-15</inkml:trace>
  <inkml:trace contextRef="#ctx0" brushRef="#br0" timeOffset="34586.4">28822 2522 0,'35'-17'16,"1"17"-16,-1 0 15,0 0-15,0 17 0,71 54 16,-88-53 0,-18 17-16,0 35 15,-18-34-15,1 17 0,-36 35 16,17-53-16,19 0 15,17-17-15,0 0 16,35-1 0,0 1-16,1 0 0,34-1 15,-17-17 1,18 18 0</inkml:trace>
  <inkml:trace contextRef="#ctx0" brushRef="#br0" timeOffset="39574.03">19138 8132 0,'0'-18'16,"18"18"-16,-18 18 46,0 17-30,0 0-16,0-17 16,0 17-16,0 0 0,0 36 15,0-36-15,17 36 16,1-36-16,-18-17 16,18-1-16,-1 1 0,36 17 15,-35-17 1,53-18-16,-19 0 15,90 0 1,-72-18-16,-17 18 0,18 0 16,87-17-1,-87 17-15,17 0 16,0 0-16,18-18 0,0 18 16,0-18-16,0 1 0,17-1 0,106 0 15,-140 1-15,87-1 16,-88 18-16,0 0 15,18-18-15,-18 18 16,106 0-16,-105 0 16,87 0-16,-105 0 15,70 18 1,-88-18-16,-18 18 0,18-1 16,-18 1-16,-17 0 0,17 17 15,-17-17-15,-1-1 0,1 18 16,35 1-16,-36-19 15,19 19-15,-19-19 16,-17 1-16,18 0 0,0-1 16,-1-17-16,1 18 15,0-18-15,-18-18 32,0-17-17,0-18 1,17 18-16,-17-1 15,18 19-15,-1-1 0,36-35 16,-17 18-16,17 0 16,-18 17-16,35 0 15,-34 18-15,52 0 16,-53-17-16,53 17 16,-52 0-1,87-18-15,-70 18 16,70 0-16,-52 0 15,53 0-15,-54 0 16,159 0 0,-140 0-16,69 0 15,-52 0-15,-18 0 16,1 0-16,16 0 0,-16 0 16,-1 0-16,88 0 15,-88 0-15,-17 0 0,70 18 16,-70-18-1,70 17-15,88 19 16,-70-19 0,17 19-1,-88-36-15,-17 17 0,17 1 16,-35 0-16,18-1 0,-1-17 16,1 18-16,-1-1 15,1 1-15,88 17 16,-71-17-16,70 0 15,-69-18-15,-19 17 0,1-17 16,-1 18-16,36-18 16,-53 0-16,35 18 15,-52-18-15,16 0 16,19 0 0,-18 17-16,35-17 15,-35 0-15,0 0 0,53 18 16,-53-18-16,53 0 15,-54 17-15,54 1 16,-70-18-16,52 18 16,-53-18-16,18 0 15,-18 0-15,1 0 16,-1 0 0,18-36-16,-18 19 15,0-1-15,1 1 0,-1-1 16,18 0-16,-18 1 0,0-1 15,1-17-15,-36 17 16,0-17-16,0 0 16,-18 17-16,-35-53 15,35 36-15,-52-18 16,35 35-16,-1-17 16</inkml:trace>
  <inkml:trace contextRef="#ctx0" brushRef="#br0" timeOffset="40613.89">21255 9560 0,'0'18'15,"18"-18"-15,17 18 16,-18-18-16,36 0 15,71-18-15,-71 0 16,0-17-16,0 17 0,52-35 16,-69 18-16,17-53 15,-36 53-15,1-53 16,-18 52 0,0 1-16,0-18 0,-18-18 15,1 36-15,-1 18 16,0 17-16,1 17 0,-19 71 15,19-35-15,17 124 16,0-89-16,0 18 16,0 0-16,0-18 0,0 0 15,0 35 1,0-70-16,-18 0 16,0-35-16,-17-18 15,18 0-15,-1-18 0,0 1 16,1-19-16,-1 19 0,18-19 15,0 1-15,0 0 16,18 0-16,-1 17 16,19 0-16,-19 18 0,54 0 15,-36 18-15,36 17 16,-36 1-16,-17-19 16,17 18-16,-18 1 0,36 17 15,-35-36-15,17 36 16</inkml:trace>
  <inkml:trace contextRef="#ctx0" brushRef="#br0" timeOffset="41354.14">22631 9648 0,'-36'-17'16,"72"34"-16,-107-34 0,18 34 15,18 1-15,0 0 16,-1 17-16,19 0 0,-19 54 16,19-54-16,34 35 15,19-52-15,-19 0 16,19-1-16,17-17 0,-18 0 16,0 0-16,0-17 0,18-36 15,-35 17 1,0-16-16,-18 16 15,-18-34-15,18 34 16,-18 19-16,1-1 0,-1 18 16,0 18-16,1 35 15,17-18-15,0 0 16,17 1-16,19 16 16,-1-34-16,53 35 15,-53-35-15,54-1 16,-72-17-16,19 0 0,-19-35 15,1 35-15,-18-35 16,0 17-16,0-17 16,-18-18-16,18 35 15,-17 1-15,17-1 16,-18 0-16,18 36 16,18 35-1,-1-18-15,18 0 16,-17-17-16,17 0 15,-17-18-15,0 0 16,17 0-16,-17-18 16,17-17-1,-35 17-15,0 1 16,0 34-16,18 18 16,-1 1-16,-17 17 15,18 17-15,-1 54 16,-17-54-16,18 1 15,-18-18-15,0 0 0,0-18 16,0 0-16,-35 0 16,17-35-16,-17 0 15,0-17-15,-18-18 16,35-1-16,0 1 0,1 0 16,17-1-16,0-34 15,17 17-15</inkml:trace>
  <inkml:trace contextRef="#ctx0" brushRef="#br0" timeOffset="41738.16">23301 9984 0,'18'-18'16,"-36"36"-16,53-36 0,-17 0 15,70 1-15,-53-1 16,36-17-1,-53 17-15,-1-17 16,-17 17-16,-17 1 0,-19-1 16,1 18-16,0 0 15,-18 35 1,18 18-16,35 18 16,0-54-16,70 19 15,-17-19-15,53-17 16,-53-17-16,0-1 15,0 0-15,0 1 0,-18-36 16,-18 18-16,-34-1 16,17 19-16,-35-1 15,17 0 1,0 18-16,36 18 16,0-18-16,17 18 15,35-18 1,-34-18-16</inkml:trace>
  <inkml:trace contextRef="#ctx0" brushRef="#br0" timeOffset="42099.12">24430 9260 0,'70'0'15,"-140"0"-15,193 18 0,-70 17 0,0-17 16,53 53-16,-18-1 16,-53 1-1,-35-36-15,0 18 16,-52 17-16,-1 1 15,17-36 1,36-17-16,18 0 16,17-1-16,1 1 15,-1-18-15,18 17 0,0-17 16,35 18-16,-53-18 16,18 18-16,-35-18 15,-1 17-15</inkml:trace>
  <inkml:trace contextRef="#ctx0" brushRef="#br0" timeOffset="57627.87">30321 4322 0,'18'0'31,"17"0"-15,-17 17-16,52-17 15,-17 0-15,-17 18 16,16-18-16,1 0 0,-17 0 16,17 0-1,-36-18-15,1 18 0,-36 18 16,1-18-1</inkml:trace>
  <inkml:trace contextRef="#ctx0" brushRef="#br0" timeOffset="57781.26">30409 4551 0,'53'17'16,"-17"-17"-16,52 0 0,-53-17 15,18 17-15,0-18 16,-35 18-16,17 0 0</inkml:trace>
  <inkml:trace contextRef="#ctx0" brushRef="#br0" timeOffset="58848.7">31344 2946 0,'0'17'47,"0"1"-31,0 0-16,18 17 16,-18 0-16,0 36 15,0-36-15,0 53 16,0-35-16,0 18 15,0-1-15,0 18 0,0 89 16,-18-71 0,1 105-16,17-105 15,0 141 1,0-106-16,17 106 0,-17-123 16,18-19-16,17 125 15,-17-124-15,0 88 16,-1-124-16,-17 18 15,18-17-15,-18-1 16,0-17-16,0 0 0,0 36 16,0-54-16,-18 18 15,18-36-15,0 1 16,0-53 0,18-36-1</inkml:trace>
  <inkml:trace contextRef="#ctx0" brushRef="#br0" timeOffset="60059.93">31450 2910 0,'0'-17'16,"0"-1"-1,18 18 32,17 18-31,0-18-1,1-18-15,34 1 16,-52 17-16,52 0 16,-34 0-16,-1-18 15,0 18-15,-17 0 0,-1 18 0,1-18 16,17 0-1,-17 0-15,0 17 0,-1-17 16,1 0 0,-18 18 15,18-18-15,-18 17 30,-18-17-30,18 18-16,0 0 16,0-1-16,0 1 15,0 0-15,0 17 16,0 18 0,0 0-1,0-18-15,0 53 0,0-35 16,0 0-16,0 18 0,0 52 15,18-35-15,-18 53 16,17-70 0,1 88-16,-18-71 15,0 71 1,0-89-16,18 18 0,-18-17 0,-18-1 16,18 72-16,-18-72 15,18 1-15,-17 17 16,17 53-16,-18-70 15,18 52 1,0-52-16,-18 52 0,18-70 16,0 0-16,0 53 15,18-53-15,0 35 16,-1-53-16,19 36 16,-19-36-16,1 36 15,-1-54-15,1 36 16,0-35-16,-1-1 15,-17 1 1,-17-18 0,-1 0-16,0-18 15,-34 18 1,16 0-16,1 0 0,-89 18 31,72-18-31,-1 0 16,17 0-16,1 0 0,0 0 15,-18 0-15,18 0 0,-36 0 16,36 0-16,-36 0 16,36 0-16,17 18 15,1-18 1</inkml:trace>
  <inkml:trace contextRef="#ctx0" brushRef="#br0" timeOffset="60824.56">31203 6844 0,'0'-18'16,"-17"18"0,-1 18-16,0 17 15,1-17-15,-1-1 16,-17 54-16,35-53 16,0 52-16,0-52 15,35 52-15,-17-52 16,70 35-16,-35-35 15,0-1-15,0 1 16,0-18-16,-18 18 0,35-18 16,-52 0-16,0-18 15,-18 0-15,-18-17 16,0 17-16</inkml:trace>
  <inkml:trace contextRef="#ctx0" brushRef="#br0" timeOffset="61013.06">31503 6967 0,'-18'53'16,"36"-106"-16,-53 159 0,17-53 0,1 35 16,-1-35-16,0 0 15,18-18-15,0 1 16,18-1-16,-18 0 0,35 1 15,-17-19-15,-1-17 16</inkml:trace>
  <inkml:trace contextRef="#ctx0" brushRef="#br0" timeOffset="61296.82">31768 7161 0,'-18'36'15,"0"-1"-15,18 0 16,-17 18-16,34-18 16,1 1-16,17-19 15,18 1 1,-18-18-16,-17-18 0,35-17 16,-35 17-16,-1-34 15,-17 16-15,0 19 16,-35-36-16,0 17 15,-1 19 1,1 17-16,0-18 16,17 18-16,1-18 15</inkml:trace>
  <inkml:trace contextRef="#ctx0" brushRef="#br0" timeOffset="61569.06">32085 7108 0,'-17'53'16,"-1"-17"-16,18-1 0,18 36 15,-1-36 1,18 0-16,-17 0 0,70 1 16,-52-36-16,34 0 15,-35-18-15,-17 0 16,-18 1-16,18-19 0,-36 1 15,18 0-15,-18 17 0,-35-52 16,18 34 0,-53 1-16,53 35 15,-18 0-15,35 0 16,1 18-16</inkml:trace>
  <inkml:trace contextRef="#ctx0" brushRef="#br0" timeOffset="64004.28">31697 3140 0,'-18'0'16,"-17"17"0,18 1-16,-1-18 0,0 35 15,18 1 1,0-19-16,53 18 15,-35-17-15,17-18 16,0 0-16,1 0 16,17-18-16,-1 1 15,-52-1-15,0-35 16,0 36-16,-17-1 16,-18 0-16,17 1 0,-17-1 15,-1 18-15,1 0 16,17 18-16,-17 17 15,35 0-15</inkml:trace>
  <inkml:trace contextRef="#ctx0" brushRef="#br0" timeOffset="64294.81">31609 3616 0,'0'0'0,"0"18"15,0-1-15,0 36 16,18-18-16,34 1 16,-16-19-1,17 1-15,-18-18 0,35 0 16,-52 0-16,-18-35 16,0 17-16,-18 0 0,-34-34 15,16 16 1,1 19-16,-18-19 15,18 36-15,0 0 16,17 18-16,0 0 0,18 35 16,18-36-16</inkml:trace>
  <inkml:trace contextRef="#ctx0" brushRef="#br0" timeOffset="64589.1">31662 3986 0,'-35'53'16,"70"-106"-16,-88 124 16,53-36-16,0 1 0,0 16 15,18-16-15,17-1 16,18 0 0,-36-35-16,1 0 15,17 0-15,-17 0 0,0-35 16,-18 17-16,-18-17 15,-17 17-15,-18 1 16,35-1-16,-17 18 16,0 0-16,17 0 0,0 0 15,-17 0 1,17 18-16,36 17 16,-18-17-16,18-1 15</inkml:trace>
  <inkml:trace contextRef="#ctx0" brushRef="#br0" timeOffset="64867.84">31538 4674 0,'-17'53'0,"34"-106"0,-34 142 16,17-37-16,17-34 15,1 0-15,0-1 16,-1 1-16,19-18 0,-1 0 15,-18-18-15,1-17 16,0 0-16,-18 17 16,-18 1-16,0-1 0,-17-35 15,18 35-15,-19 1 16,19 17 0,-1 0-16,18 17 15,0 19 1,0-1-16</inkml:trace>
  <inkml:trace contextRef="#ctx0" brushRef="#br0" timeOffset="65155.1">31644 4921 0,'0'0'15,"-17"18"-15,-19 17 16,19 0-16,17 36 15,0-36-15,17 53 16,1-70-16,17 35 16,0-53-16,-17 0 15,0 0-15,-1 0 0,19-35 16,-36-1 0,0 1-1,-18 0-15,18 17 0,-18-17 0,1 17 16,-19-17-1,19 17-15,-1 18 0,1 18 16,-1 0 0,0-1-16</inkml:trace>
  <inkml:trace contextRef="#ctx0" brushRef="#br0" timeOffset="65445.87">31627 5433 0,'-18'17'16,"0"19"0,18-19-1,18 19 1,0-1-16,17-35 16,0 0-1,-17 0 1,-18-18-16,0 1 15,0-1-15,-18-17 16,0 35 0,1 0-16,-18 0 15,17 0-15,0 17 16,18 1-16</inkml:trace>
  <inkml:trace contextRef="#ctx0" brushRef="#br0" timeOffset="65768.73">31591 5733 0,'0'35'15,"0"-70"-15,0 88 0,0-36 0,18 18 16,-18-17-16,35 0 15,-17-18-15,17 17 16,-17-17-16,17-35 16,-17 0-1,-18 17-15,-18 1 16,-17-1-16,-1 18 16,1 18-1,0-1-15,35 1 16,0-1-1,18-17-15,-1 0 0,1 0 16</inkml:trace>
  <inkml:trace contextRef="#ctx0" brushRef="#br0" timeOffset="72153.65">32438 4833 0,'0'-18'16,"18"18"31,-1 0-32,1 0-15,-1 0 16,1 18-16,0-18 15,-1 0-15,1 18 16,0-1-16,35 19 16,-36-1-16,36 0 15,-18 0-15,-17 1 16,17-19-16,1 19 0,17 34 16,-18-35-1,18 54-15,-18-54 16,0 18-16,18 35 15,-18-35-15,1 35 16,-36-35-16,17 53 16,1 53-1,-18-106-15,18-18 16,-18 18-16,-18 0 16,18 0-16,0 0 0,0-18 0,0 88 15,0-70-15,0 71 16,18-54-16,-1 54 15,1 17 1,-18-71-16,18 71 16,-1-88-16,-17 18 15,0 70-15,0-70 16,0-1-16,0 89 16,0-89-16,-17 1 0,17 0 15,-18 87 1,18-87-16,-18-1 0,1 19 15,-1 52 1,0-71-16,1 19 0,-1-19 0,-17 71 16,0-70-16,-1 52 15,19-52 1,-19-1-16,19 1 16,-19-18-16,1 17 0,-35 54 15,34-54-15,-17-17 16,1 0-16,16 0 0,-17 18 0,0-18 15,-70 52 1,52-69-16,-70 70 16,53-54-16,0-16 0,-89 52 15,72-35-15,-107 17 16,106-17-16,-123 36 16,123-54-16,-141 35 15,106-34 1,-265 69-1,124-34 1,141-36-16,0-17 0,0 17 0,-18 0 16,-141 1-16,141-1 15,1-17-15,-1 17 16,-18-17-16,19-1 16,-19 19-16,1-19 0,-336 18 15,336-17-15,-194 0 16,193-1-16,-211 1 15,194 0 1,-212-1-16,212-17 16,-229 36-16,211-19 15,-229 1 1,230-1-16,-248 19 16,247-19-16,-17 1 0,0-18 15,-212 18-15,212-1 16,-230 1-16,212 0 15,-229-1-15,246 1 16,-246-1-16,229 1 16,-211 0-1,228-18-15,-17 0 16,18 0-16,0 17 0,17-17 0,-246 0 16,228 0-16,1 0 15,-212 0 1,212 18-16,-248 0 15,248-1-15,-247 1 16,229 0-16,18-1 0,-1 1 16,1 0-16,0-18 15,17 17-15,0-17 0,-17 0 0,-177 18 16,195-18-16,-213 0 16,213 0-16,17 0 15,-18 0-15,0 0 16,18 17-16,-17-17 0,-1 0 15,-176 0-15,194 0 16,-194-17 0,211-1-16,-17 1 0,18 17 15,-371-53 1,177 35-16,-1 0 16,1 18-1,35 0 1,158-17-16,-299 17 15,317 0-15,1 0 16,-142-18-16,159 18 16,-18 0-16,-159 0 15,177 0-15,-17 0 0,16 0 16,-157 18 0,140-1-16,-123 1 15,141 0-15,-142 17 16,142-17-16,18-1 0,-18 1 15,17-1-15,18 19 16,-17-19-16,35 19 0,-124 17 16,124-18-16,0 0 15,-71 36-15,18-18 16,88-18-16,-71 18 16,89-18-16,-18-17 15,18 17-15,-18 18 16,35-18-16,1-17 15,-1 35-15,18-36 16,18 36-16,-1-17 16,1-1-16,0-18 0,52 54 15,-35-53-15,71 52 16,-53-35 0,18 18-16,-1-17 0,107 34 15,-89-34-15,18-19 16,0 18-16,105 18 15,-87-17-15,-18-19 16,123 54-16,-123-54 16,88 54-16,-106-36 15,71 18-15,-106-35 16,52 35-16,-69-36 16,-1 19-16,-17-19 15,-1 1-15,-17 0 0,0 17 16,0-17-16,0-1 15,-17-34 1</inkml:trace>
  <inkml:trace contextRef="#ctx0" brushRef="#br0" timeOffset="72457.96">5062 13141 0,'53'71'0,"-106"-142"0,142 194 15,-54-87-15,35 34 16,-17-34-16,0-19 16,0 18-16,0-17 0,35 17 15,-52-17-15,-1 0 16,-18 17-16,-17-17 0,0 35 15,-35-18-15,0 0 16,0 0-16,-18 1 0,-53 34 16,53-35-16,-53 36 15,53-53-15,18 17 16,0-17-16,17-1 0,0 18 16</inkml:trace>
  <inkml:trace contextRef="#ctx0" brushRef="#br0" timeOffset="80484.04">6332 12718 0,'0'-18'0,"0"0"31,0 36 16,18 35-31,-18-18-1,0 71-15,18 18 16,-18-54-16,0 18 16,35 89-1,-35-72-15,18 1 0,-1 0 16,1 18-16,-1 123 16,1-106-16,-18-18 0,18 142 15,-18-142-15,0 1 16,17-1-16,-17-17 0,0 0 15,0 70 1,0-88-16,0 71 16,18-88-16,-18-1 0,0 1 15,0-1-15,18 54 16,-18-89-16,0 0 0,0 1 16,0-19-16,17-52 15,-17 17 1</inkml:trace>
  <inkml:trace contextRef="#ctx0" brushRef="#br0" timeOffset="81516.81">6297 12665 0,'0'0'0,"-18"0"16,36-18-1,17 18 1,18-18-1,-17 18-15,-1 0 16,18-17-16,-18 17 0,18 0 16,35 17-16,-35-17 15,18 0-15,-36 0 16,0 0 0,-17 0-16,-1 18 15,-17 0 1,0 17-16,0-17 15,18 35 1,0-36-16,-18 18 0,17 36 16,1-36-16,-18 1 0,0 52 15,0-35-15,0 0 16,0 17-16,18 1 16,-18-1-16,0 89 15,-18-71-15,18 89 16,0-72-16,0-16 0,0-1 15,0-18-15,0 1 16,18 17-16,-1 53 16,-17-70-16,18-1 0,-18 71 15,0-70-15,18 70 16,-18-53-16,0 53 16,0-52-1,0-19-15,0 54 16,0-89-16,0 18 0,17 17 15,1-17-15,17 36 16,-17-54 0,-1 35-16,-17-34 15,18 17 1,-18-36-16,18 18 0,-18-17 16,0 0-16,17-1 0,-17 1 15,0 0 1,-17-1 15,-1 1-15,0 0-1,-17-18-15,17 17 16,-17-17-16,0 18 0,-71 0 16,53-1-16,-70 18 15,52-17-15,-35 0 16,71-18-16,0-18 15,-18-17-15,53 0 16</inkml:trace>
  <inkml:trace contextRef="#ctx0" brushRef="#br0" timeOffset="82034.21">6509 13123 0,'-36'0'16,"72"0"-16,-89 0 0,35 18 0,1 17 15,17 18 1,0-18-16,35 36 16,-18-53-16,54 17 15,-53-35-15,17 0 0,18-35 16,-35 17 0,-1-17-16,1-1 0,-18 1 15,-18 18-15,-17-1 16,17 0-16,-17 18 15,0 18-15,35 0 16,-18 17-16,0-18 0,18 19 16</inkml:trace>
  <inkml:trace contextRef="#ctx0" brushRef="#br0" timeOffset="82313.12">6526 13688 0,'-17'35'0,"34"-70"0,-34 158 16,34-70-16,1 0 0,35 35 15,-35-70-15,52 0 16,-52-18 0,17 0-16,-17-18 0,-1-35 15,-17 35-15,0-17 16,-17 0-16,-1 0 0,-35-1 15,18 19-15,0-1 16,17 18-16,0 0 16,18 18-16,0 17 15,18-17 1</inkml:trace>
  <inkml:trace contextRef="#ctx0" brushRef="#br0" timeOffset="82577.72">6720 14146 0,'0'36'16,"0"-72"-16,-17 89 0,17-17 15,17-19-15,-17 1 0,18 0 16,-18 17-16,18-18 0,-1 1 16,19 0-1,-19-18-15,-17-18 16,-17 0-16,-19-17 15,19 18-15,-36-19 16,18 36-16,-1 0 16,19 0-1,-1 36-15,18-19 16,0 18 0</inkml:trace>
  <inkml:trace contextRef="#ctx0" brushRef="#br0" timeOffset="82846.43">6632 14605 0,'0'0'0,"-17"53"15,17-18-15,0 0 16,0-17-16,17 53 16,1-36-16,0 0 15,34-17-15,-34-18 16,17-18-16,-17 1 15,17-36-15,-35 35 16,0-17-16,-17-1 16,-19-16-1,19 52-15,-1-18 0,0 18 16,1 18 0,17 17-16,0 0 15</inkml:trace>
  <inkml:trace contextRef="#ctx0" brushRef="#br0" timeOffset="83101.61">6703 15169 0,'17'53'16,"-34"-106"-16,34 142 0,1-72 15,0 1-15,-1 0 0,1-1 0,0-17 16,-1-17-1,-17-1-15,0 0 0,0 1 16,-17-19 0,-1 19-16,0-1 0,1 18 15,-1-18-15,0 18 0,1 0 16,-18 18-16,17 0 16,0 17-1,18-17-15,0-1 0</inkml:trace>
  <inkml:trace contextRef="#ctx0" brushRef="#br0" timeOffset="83363.31">6720 15469 0,'0'53'16,"0"-106"-16,0 124 0,0-18 16,18-18-16,0 36 15,-1-54-15,19 36 16,-19-53-16,1 0 15,0 0-15,-1 0 0,-17-35 16,18 17-16,-36 1 16,18-19-1,-17 19-15,-1 17 0,0-18 16,-17 18-16,17-18 0,1 18 16,-1 18-16,0-18 15,1 18-15,17-1 16,0 1-16</inkml:trace>
  <inkml:trace contextRef="#ctx0" brushRef="#br0" timeOffset="83691.18">6826 16034 0,'18'17'15,"-36"-34"-15,54 34 16,-19-34 0,-17-1-1,0 0-15,0 1 16,-35-1-1,17 1-15,-17 17 16,17 0-16,1 17 16,-1 1-16,18-1 15,0 1-15</inkml:trace>
  <inkml:trace contextRef="#ctx0" brushRef="#br0" timeOffset="84524.94">6138 16828 0,'0'17'0,"0"1"16,0 35-1,18-18 1,-18 0-16,35 71 16,-17 0-1,0-53-15,-1 0 0,1 0 16,-1-36-16,1 1 15,-18-36-15,0-35 16</inkml:trace>
  <inkml:trace contextRef="#ctx0" brushRef="#br0" timeOffset="84825.65">6350 16880 0,'18'18'0,"-89"123"0,124-300 0,-18 177 0,-17 0 16,52 35 0,-17-18-16,18 18 15,-53-18-15,-1 18 16,-17-35-16,0 17 16,-17-17-16,-1 17 0,-17 18 15,17-36-15,-17 1 16,52-18-1,36 0 1,-17 0 0,-1 0-16,18-18 15,-36 18-15,19 0 16,-19 0-16,1 0 16</inkml:trace>
  <inkml:trace contextRef="#ctx0" brushRef="#br0" timeOffset="85098.5">6967 17145 0,'-17'0'15,"34"0"-15,-34 18 0,-1-1 16,18 19-16,0-19 0,18 36 16,-1-35-16,1-1 15,0-17-15,17 18 0,18-18 16,-36-18-16,36-35 15,-35 18 1,0-18-16,-18 18 16,-18 0-16,0 17 0,1-17 15,-54 0-15,54 35 16,-19 0-16,19 0 0,-36 17 16,35 1-1,0-1-15</inkml:trace>
  <inkml:trace contextRef="#ctx0" brushRef="#br0" timeOffset="89235.86">5927 11977 0,'-18'-35'16,"18"17"-16,0 0 16,0 1-16,0 34 46,18 107-30,-18-1 0,17-70-16,-17 0 0,18 35 15,0-17 1,-1-54-16,1 1 16,0-18-16,-18-18 15,0-17 1</inkml:trace>
  <inkml:trace contextRef="#ctx0" brushRef="#br0" timeOffset="89425.08">5909 11959 0,'18'0'16,"17"-17"-1,-17 17 1,52-18-16,-35 18 15,18-18-15,-17 1 16,-1 17 0,-17 17-16,-18 1 0,0 0 15</inkml:trace>
  <inkml:trace contextRef="#ctx0" brushRef="#br0" timeOffset="89563.66">5980 12224 0,'53'0'15,"-36"-18"-15,71-17 16,-52 17-16,-1 1 16,-17-1-16,17 18 15,-18 0-15,1 18 16</inkml:trace>
  <inkml:trace contextRef="#ctx0" brushRef="#br0" timeOffset="90759.32">6738 11889 0,'-18'-18'0,"18"0"16,-17 1 0,-1 17-16,1 0 0,-1 0 15,-35 0 1,35 17-16,-35 19 0,18-1 15,17-17-15,1 17 0,17 18 16,-18 17-16,18-34 16,53 34-1,-35-35-15,17-17 0,53 17 16,-52-17-16,34 0 16,-35-18-16,1 0 15,-19 0-15,1 0 0,0 0 16,-1-18-1,-17 0-15</inkml:trace>
  <inkml:trace contextRef="#ctx0" brushRef="#br0" timeOffset="91527.77">7126 11836 0,'0'0'0,"-18"-18"16,1 18-16,17-18 15,17 18 16,36 0-31,-17 0 16,17 18-16,-36-18 16,19 18-16,-19-1 0,1 1 15,-1 17-15,-17-17 16,0 17 0,0-17-16,0-1 15,0 1-15,0 0 16,0-1-16,0 1 15,18 0-15,0 35 16,-1-36-16,1 36 16,0-35-16,-1-1 15,-17 1-15,18 0 0,-18-1 16,-18 19 0,18-19-16,-17-17 0,-19 18 15,19-18-15,-19 0 16,1 0-16,18 0 15,-19 0-15,1 18 16,0-18-16,17 17 0,-17 1 0</inkml:trace>
  <inkml:trace contextRef="#ctx0" brushRef="#br0" timeOffset="92861.64">7056 11836 0,'-18'-18'16,"18"0"15,18 18 32,-1 0-63,1 0 15,-18 18-15,35-18 16,-17 18-16,35-1 16,-36-17-16,19 18 15,-19 0-15,36 17 16,-35-17-16,-1-1 15,-17 1-15,0-1 16,0 1-16,-17 0 0,17-1 16,-53 1-16,35 0 0,-17-1 15,0 1 1,17 0-16,-17-18 0,17 0 16,-17 0-16,17 0 15,1 0-15,-1-18 16,36 0 15,-1 18-15,1 0-16,-1 0 0,1 0 15,17 0-15,18 0 16,-17 0-16,17 36 16,-36-19-16,18 1 15,-17 35 1,0-36-16,-1 36 0,-17-35 15,18 35-15,-18-35 16,0-1 0,-18-17-16,1 18 15,-1-18-15,0 0 0,-17 17 16,0-17-16,17 0 16,-17 0-16,0 18 0,-54 0 15,54-1-15,0 1 16</inkml:trace>
  <inkml:trace contextRef="#ctx0" brushRef="#br0" timeOffset="95697.48">32279 6756 0,'18'0'0,"-1"0"0,1 0 16,0 0-16,-1 0 31,-34 0 0,-19 0-15,19-18-16,-89 18 16,53 0-16,-88-18 15,53 18-15,0-17 16,-1 17-16,-16-18 0,-89 18 16,88-17-16,-71 17 15,107 0 1,-54 0-16,71 17 15,-17 36 1,35-35-16,-18 70 0,17 0 16,19-17-1,17-18-15,0 17 16,17-17-16,-17-18 16,36 36-1,-19-18-15,36 17 0,0-17 16,71 35-1,-54-52-15,18 17 0,106 17 16,-70-35-16,-18-17 16,17 17-16,-17-35 0,141 18 15,-141-18-15,88-35 16,-124 17-16,1-17 16,-1 0-16,-17-1 0,18-52 15,-36 18 1,0-72-16,-35 72 15,-35-89-15,-18 89 16,-53-54 0,36 71-16,-1 0 0,1 36 15,-107-19-15,72 36 16,-90 18-16</inkml:trace>
  <inkml:trace contextRef="#ctx0" brushRef="#br0" timeOffset="97649.7">6879 16775 0,'35'-18'16,"1"0"-16,-19 1 16,1 17-1,-18-18 1,-18 18 15,1-18-15,-1 1-16,-35-19 15,18 19-15,0-1 0,-18 18 16,-88-17 0,52-1-16,-87 18 15,70 18-15,18-1 0,-71 54 16,71-36-16,-35 71 15,52-36 1,18 1-16,18 0 16,0 52-16,35-88 15,17 18-15,36-18 0,0 1 16,35-1-16,0 0 0,142 36 16,-107-36-16,1-17 15,-1 17-15,18-17 0,124 17 16,-142-17-16,89-18 15,-124-18-15,71-35 16,-106 18-16,-18 0 16,0-18-16,-35 17 0,18-52 15,-36 35-15,-52-70 16,17 70 0,0-18-16,-106-70 15,53 71-15,1 17 0,-125-36 16,-87 72-1,140 123 1,107-53 0</inkml:trace>
  <inkml:trace contextRef="#ctx0" brushRef="#br0" timeOffset="134554.2">758 15452 0,'0'-18'15,"-17"18"17,17 71-17,0-18-15,17 141 16,-17-89-16,0 1 0,18 0 15,-18-18-15,18-17 0,-1-1 16,1-34-16,0-1 0,17 0 16,-17-17-16,35-18 15,-1-53-15,-34 18 16,17-36 0,-17 18-16,-18 18 0,0 0 15,0-36 1,18 124-1,-1-18 1,19 1-16,-1 34 16,-18-35-16,36 1 15,-35-36-15,17 0 0,1 0 16,-19-18-16,-17 0 16,18 1-16,-36-19 0,1-52 15,-1 35-15,-17-53 16,17 54-16,0-1 15,1 17-15,17 19 16,0-19-16,17 19 16,19-1-1,-1 1-15</inkml:trace>
  <inkml:trace contextRef="#ctx0" brushRef="#br0" timeOffset="134822.91">1376 15240 0,'0'0'16,"17"0"15,1 0-31,17 0 16,-17-18-16,0 18 15,-1 0-15,-17-17 16</inkml:trace>
  <inkml:trace contextRef="#ctx0" brushRef="#br0" timeOffset="135020.43">1393 15258 0,'0'35'0,"0"-70"0,0 88 15,0 17-15,-17-35 16,17 18-16,0 36 16,17-19-1,36-17 1,0-35-16,18-18 15,-53 0-15,17-18 16</inkml:trace>
  <inkml:trace contextRef="#ctx0" brushRef="#br0" timeOffset="135416.49">1623 15328 0,'17'18'15,"1"-18"-15,0 0 16,-18 17-16,17-17 0,1 18 16,0-18-16,-18 18 15,0-1-15,0 1 16,0 0-1,0-1-15,0 1 16,17 0 0,-17-1-16,18 1 15,0 17 1,-18-17-16,0-1 16,0 1-1,-18-18 1,-17-18-1,17 18-15,0 0 0,18-17 16</inkml:trace>
  <inkml:trace contextRef="#ctx0" brushRef="#br0" timeOffset="135827.15">1834 15222 0,'0'-17'15,"0"34"-15,18-34 0,0 17 16,-18-18 0,35 18-16,-17 0 15,-1 0 1,-17 18-16,18-18 0,0 0 15,-18 17-15,17-17 16,-17 18-16,18 17 16,-18 1-16,17 16 15,-17-16-15,18-1 0,0 36 16,-18-36-16,17 18 16,-17-36-16,0 36 15,0-35-15,0 0 16,0-1-1,-17-17 1,-1 0-16,0 0 16,1 0-16,-1 0 15,-17 0-15,17 0 16,1 0 0</inkml:trace>
  <inkml:trace contextRef="#ctx0" brushRef="#br0" timeOffset="142645.56">3157 15505 0,'-17'0'15,"17"17"-15,-18 1 16,18 0-16,-18 17 16,18 0-16,0 0 15,18 18-15,-18-17 0,18 16 16,-1 1-16,1 0 0,0 0 16,-1-18-16,1 18 0,52 18 15,-52-53-15,53 17 16,-54-35-16,19 0 15,-19 0 1</inkml:trace>
  <inkml:trace contextRef="#ctx0" brushRef="#br0" timeOffset="142934.67">3493 15663 0,'-18'0'16,"18"18"-1,18 0-15,-18 17 0,17 35 16,1-34-16,-1-1 15,1 18-15,0 17 16,-18-34-16,17-1 16,1-17-16,-18-1 0,18-17 15,-18-17 1</inkml:trace>
  <inkml:trace contextRef="#ctx0" brushRef="#br0" timeOffset="143251.51">3651 15699 0,'18'0'16,"0"0"-16,34 0 16,-16 0-16,-1 17 15,0 1-15,-17 0 0,17 34 16,-35-16-1,0 34-15,-17-34 16,-36 34-16,35-52 16,0 17-16,1-35 15,17 18-15,17-18 16,1 0-16,17 0 16,1 0-16,-1 0 0,18 0 15,-18 0-15,0 0 16</inkml:trace>
  <inkml:trace contextRef="#ctx0" brushRef="#br0" timeOffset="143660.6">4163 15752 0,'-18'-18'16,"1"36"-1,17-1 1,0 18-16,0 1 0,0 34 15,0-34-15,17-19 0,-17 18 16,35 1 0,-17-36-16,0 0 0,17 0 15,-17-18-15,-18 0 16,17 1-16,-17-18 0,0 17 16,0-53-16,-17 54 15,-1-19-15,-17 1 16,17 18-16,0 17 15,1 0-15,17 17 16,17 1 0</inkml:trace>
  <inkml:trace contextRef="#ctx0" brushRef="#br0" timeOffset="143842.58">4445 15963 0,'0'35'16,"0"-70"-16,0 88 16,-18 0-1,1-35-15,-1 17 16,0-17-16,-17 17 16,18-17-16</inkml:trace>
  <inkml:trace contextRef="#ctx0" brushRef="#br0" timeOffset="144128.84">4604 15716 0,'0'18'31,"-18"17"-15,18 0-16,18-17 0,-18 35 16,17-35-16,1-1 15,0 1-15,17-18 16,-17 18-16,17-18 16,-17 0-1,-1 0 1,-17-18-16,18 18 0</inkml:trace>
  <inkml:trace contextRef="#ctx0" brushRef="#br0" timeOffset="144308.64">4798 15804 0,'-18'71'15,"36"-142"-15,-36 177 0,18-88 0,0 52 16,0-52 0,0 17-16,18-17 15,-18 0-15</inkml:trace>
  <inkml:trace contextRef="#ctx0" brushRef="#br0" timeOffset="144603.3">4939 15840 0,'-18'53'0,"18"-36"16,0 19-16,0-19 15,18 1-15,0-1 0,17 19 16,-18-36-16,1 0 15,0 0-15,-1-18 16,-17 0-16,18 1 0,-18-18 16,0 17-16,0-17 0,0 17 15,-35-17-15,17 17 16,-17-17 0,17 17-16,1 18 15</inkml:trace>
  <inkml:trace contextRef="#ctx0" brushRef="#br0" timeOffset="144926.66">5168 15857 0,'0'18'15,"0"-36"-15,0 71 16,18-17-16,-1-19 16,1 1-16,17-1 15,-17-17-15,0 0 0,-1-17 16,-17-1-16,18-17 16,-18 17-16,0-17 15,-18 17-15,18 1 16,-35-36-16,17 35 15,1 18-15,17-17 0,-18 17 16,0-18 0,1 18-16,17 35 0</inkml:trace>
  <inkml:trace contextRef="#ctx0" brushRef="#br0" timeOffset="145168.3">5380 15575 0,'0'0'0,"18"0"16,-1 18 0,18-1-16,-17 19 15,0-1-15,17 0 16,-17 1-16,-1-1 0,1 18 15,-18 35-15,0-53 16,-35 53 0,-1-35-16,1 0 0</inkml:trace>
  <inkml:trace contextRef="#ctx0" brushRef="#br0" timeOffset="148251.55">30939 8008 0,'35'0'16,"0"0"-16,36 0 16,105 18-16,89-1 15,-107-17-15,-16 18 16,157 0 0,-175-18-16,-18 17 0,-18 1 15,-35 0-15,0-1 0,0 1 16</inkml:trace>
  <inkml:trace contextRef="#ctx0" brushRef="#br0" timeOffset="149369.82">6315 17762 0,'-18'0'16,"0"0"-1,36 0 1,0-17-16,17 17 16,88-18-16,-70 18 15,124 0 1,-89 0-16,106-18 0,-88 18 16,88 0-1,-124 0-15,54 18 16,-89 0-16,-17 17 0</inkml:trace>
  <inkml:trace contextRef="#ctx0" brushRef="#br0" timeOffset="153019.51">794 17163 0,'17'88'16,"-34"-176"-16,52 229 0,-17-71 15,-18 1-15,17-1 16,-17 72-16,18-90 16,-18-16-16,0 17 15,0-36-15,0 1 16,-18-36-16,18-35 15,0 18-15,18-18 16,-18 18-16,35 17 0,1 1 16,-19-1-16,36 36 15,-35-1-15,-18 54 16,0-36-16,-18 0 16,0 1-16,-17-1 15,0-17 1,0-18-16,17-18 15,18-53 1</inkml:trace>
  <inkml:trace contextRef="#ctx0" brushRef="#br0" timeOffset="153239.17">1058 17004 0,'18'-18'15,"17"18"1,1 0-16,-19-17 16,1 17-16,-1 0 0,-17-18 15,18 18-15</inkml:trace>
  <inkml:trace contextRef="#ctx0" brushRef="#br0" timeOffset="153373.65">1076 17074 0,'0'-52'0,"0"104"0,18 1 16,-1-17-16,1-1 16,35 0-16,-36-17 15,19-18 1,-19 17-16,1-17 0</inkml:trace>
  <inkml:trace contextRef="#ctx0" brushRef="#br0" timeOffset="153724.38">1288 16969 0,'17'0'31,"1"0"-31,0 0 16,-1 0-1,1 17-15,-18 1 16,0 0-16,0 17 16,0-18-1,17 1 1,-17 0-16,0-1 15,18 1-15,-18 0 16,-18 17 0,1-17-16,-18-1 15,17-17-15,0 0 16,1 0-16,34-17 31</inkml:trace>
  <inkml:trace contextRef="#ctx0" brushRef="#br0" timeOffset="154035.71">1464 16898 0,'18'-18'15,"-36"36"-15,53-36 0,-17 18 16,0 0-16,-1-17 0,19 17 15,-19 17-15,1 1 0,17 17 16,-17 1-16,-18-19 16,0 19-16,0-1 0,0 18 15,0-18-15,-18 0 16,18-17-16,0 0 16,0-1-16,-18-17 15,1 0 1,-1 0-16,1 0 15,-19-17 1,19 17-16,-1 0 0,0 0 16</inkml:trace>
  <inkml:trace contextRef="#ctx0" brushRef="#br0" timeOffset="157766.34">2611 17321 0,'0'18'0,"17"53"16,1-36-16,-1 53 16,1-35-16,17 88 15,-35-106 1,18 1-16,0-19 15,-1-34-15</inkml:trace>
  <inkml:trace contextRef="#ctx0" brushRef="#br0" timeOffset="158016.42">2858 17357 0,'17'0'16,"1"17"-16,-1 1 16,1 0-16,-18-1 0,18 1 15,-18 0-15,0 17 0,0-18 16,0 19-16,0-19 0,0 1 16,0 0-16,0-1 15,0 19-15,0-19 0,0 1 16,17-1-16,1 1 15,0-18-15,-1 0 16</inkml:trace>
  <inkml:trace contextRef="#ctx0" brushRef="#br0" timeOffset="158267.59">3175 17551 0,'0'35'15,"0"18"1,35 0-16,36-18 16,-36-17-1,0-36 1,1-35 0,-36 0-16,0 18 15,-18 0-15,-17 17 16,17 0-16,0 1 15,-17 17-15,18 0 0,-36-18 16</inkml:trace>
  <inkml:trace contextRef="#ctx0" brushRef="#br0" timeOffset="159051.67">2381 17286 0,'-17'0'15,"-1"18"-15,0 17 16,18 0-16,-17 36 15,17-18-15,0 0 0,17 53 16,19-54-16,-1 37 16,0-54-1,0 0-15</inkml:trace>
  <inkml:trace contextRef="#ctx0" brushRef="#br0" timeOffset="159452.03">3422 17251 0,'18'35'15,"-36"-70"-15,53 88 0,1 17 16,-19-34-1,18 34-15,-17-35 16,0 71-16,-18-53 16,-18 53-1,0-71-15,1 18 0,-1-18 16,-17 1-16,0-1 0,-1-17 16</inkml:trace>
  <inkml:trace contextRef="#ctx0" brushRef="#br0" timeOffset="159885.63">2840 17392 0,'-18'0'0,"1"0"16,-1 0 0,18 18-16,-18-18 15,1 0 1,17 17-1,-18-17-15</inkml:trace>
  <inkml:trace contextRef="#ctx0" brushRef="#br0" timeOffset="166571.52">8043 14446 0,'0'0'16,"18"0"-1,17 18 1,-17-18-16,17 18 16,0-18-16,1 17 0,70 1 15,-36-18-15,54 0 16,-36 0-16,-18 0 15,-17 0-15,18 0 0,17 0 16,-53 0 0,18 0-16,-35 0 15,-18-18-15,-18 1 16</inkml:trace>
  <inkml:trace contextRef="#ctx0" brushRef="#br0" timeOffset="166847.85">8837 14252 0,'18'18'16,"-1"0"-16,1 17 16,17-18-16,1 19 0,69 17 15,-52-36-15,36 36 16,-54-35-1,0 35-15,-17-36 0,-18 19 16,-18-19-16,0 1 16,-52 35-16,35-36 15,-54 1 1,36 0-16,18-1 0,-18-17 0,-17 18 31</inkml:trace>
  <inkml:trace contextRef="#ctx0" brushRef="#br0" timeOffset="168567.18">9772 12929 0,'0'0'16,"18"0"31,-18 36-32,0-19-15,0 1 0,0 0 16,17 34-16,-17-16 16,0 17-16,0-36 15,0 36-15,0-18 16,0 18 0,0-35-16,0 17 0,0 1 15,0-19-15,0 18 16,0-17-1,0 0-15,0-1 0,0 1 16,0 0 62,0-1-15,0 1-48,0 0-15,0 17 16,0-17-16,0-1 16,0 54-16,0-36 15,0 53-15,0-53 16,18 18-16,-18 36 15,0-54-15,18 71 16,-18-53-16,0 0 16,17 70-16,-17-52 15,0 87-15,0-87 16,0-1-16,0 72 16,0-19-1,18-70-15,-18 0 0,17 17 16,1 1-1,-18-36 1,0-17-16,0-36 47,0 1-47</inkml:trace>
  <inkml:trace contextRef="#ctx0" brushRef="#br0" timeOffset="169734.64">9790 12929 0,'0'0'0,"17"0"62,1 0-46,0 0-16,-1 18 15,36-18 1,-35 0-16,35 0 16,-18 0-16,0 0 0,18 0 15,-35 0-15,17 0 16,-17 0-16,-1 0 0,19 0 16,-19-18-16,1 18 15,-18 18 1,17-18-1,-17 18 17,18-18-17,-18 17-15,0 1 16,0 0 0,0-1-16,0 1 15,0-1-15,0 1 0,0 35 16,0-18-16,18 53 15,-18-35 1,0 18-16,0-18 0,0 17 16,0 1-16,0 0 0,0 87 15,0-70-15,0 89 16,0-89-16,0 88 16,-18-70-16,18 71 15,0-89 1,0 53-16,18-88 15,-18 0-15,17 0 0,1 0 16,0 0-16,-1-1 16,-17 1-16,18 36 15,0-1-15,-18-18 16,0-52-16,0 17 16,0 1-1,0-19-15,0 1 16,-18-18-1,0-18 1,-17 18-16,-18-17 16,0-1-16,0 18 15,0-18-15,0 18 0,1 0 16,-54 18 0,70-18-16,19 0 0,-18-18 15,17-17 1</inkml:trace>
  <inkml:trace contextRef="#ctx0" brushRef="#br0" timeOffset="170330.03">10054 13335 0,'-17'0'31,"17"18"-15,-18-1-16,0 36 16,18-35-16,0 52 15,0-52-15,18 17 16,0-17-16,-1-18 0,36 18 16,-35-18-1,17-36-15,-17 19 16,-18-1-16,17-17 0,-17-1 15,-17 19-15,-1-18 0,0 17 16,-35-17 0,36 17-16,-1 18 0,1 0 15,-1 0-15,0 18 0,18 35 16,0-18 0,0-18-16</inkml:trace>
  <inkml:trace contextRef="#ctx0" brushRef="#br0" timeOffset="170607.27">10019 13758 0,'0'36'0,"0"-72"0,18 89 16,-18-17 0,17-19-16,1 18 15,-1-35-15,1 18 16,-18-36-1,0 1 1,0-1-16,0-17 0,-18 17 16,1-35-1,17 36-15,-18-1 16,1 0-16,17 1 0,-18 17 16,0 0-16,18 17 15,0 1-15,0 0 0,0 17 16</inkml:trace>
  <inkml:trace contextRef="#ctx0" brushRef="#br0" timeOffset="170774.21">10037 14111 0,'17'0'16,"18"0"-1,-17 0 1</inkml:trace>
  <inkml:trace contextRef="#ctx0" brushRef="#br0" timeOffset="170896.05">10089 14340 0,'0'0'16,"0"18"-16,18-18 15</inkml:trace>
  <inkml:trace contextRef="#ctx0" brushRef="#br0" timeOffset="171007.84">10089 14464 0,'0'18'15,"0"-107"-15,0 160 0,0-36 0,0-17 16,18-1-16,-18 1 15</inkml:trace>
  <inkml:trace contextRef="#ctx0" brushRef="#br0" timeOffset="171118.69">10019 14799 0,'0'0'16</inkml:trace>
  <inkml:trace contextRef="#ctx0" brushRef="#br0" timeOffset="171441.69">10054 15099 0,'0'35'16,"0"0"-16,0 54 15,0-54-15,0 35 16,18-34-16,-1-19 16,1-17-16,17 0 15,-17-35-15,0 0 16,-18 0-16,0-1 0,0-34 15,0 34-15,-36-16 16,1 34-16,17 0 16,1 18-16,-1 0 0,1 18 15,17 17 1,-18 0-16</inkml:trace>
  <inkml:trace contextRef="#ctx0" brushRef="#br0" timeOffset="173065.67">9878 16140 0,'17'0'15,"1"-18"1,0 18-16,-18-18 16,0 1-1,0-1 1,0 0-16,-53 18 15,35 18-15,-52 17 16,34 1 0,19-1-16,17 0 0,17 0 15,54 71-15,-1-53 16,19-18 0,-54-17-16,0 35 15,-35-35-15,0 17 16,-17 0-16,-36 0 15,17-35-15,19 18 16,-19-18-16,1-18 16,18 1-16,-1-36 15,36 18-15,-18-18 16,35-35-16,-18 35 16,19-18-16,-19 36 15,19-36 1,-19 54-16,-17-36 15,0 35-15,0 0 16,-17 18-16,-1-17 16,18 34-1,0 1 1,18 0-16</inkml:trace>
  <inkml:trace contextRef="#ctx0" brushRef="#br0" timeOffset="173271.56">10142 16122 0,'-17'35'16,"34"-70"-16,-34 88 0,-1-18 15,18 18-15,18-18 16,35 1 0,-18-19-16,35 1 0,-34-18 15,-1 0-15,0 0 16,18-35-16,-17 35 15,-19-36-15,-17 19 16</inkml:trace>
  <inkml:trace contextRef="#ctx0" brushRef="#br0" timeOffset="173431.49">10372 16210 0,'-18'106'15,"36"-212"-15,-36 265 0,18 0 16,0-89-16,18-17 0,17 35 16,0-52-1,1-1-15</inkml:trace>
  <inkml:trace contextRef="#ctx0" brushRef="#br0" timeOffset="174344.91">9243 12118 0,'17'0'15,"-17"-18"-15,0 36 16,0 0-1,18-1-15,-18 18 0,35 36 16,-17 17-16,17-17 16,1-1-1,-36-34-15,17 17 16,-17-36-16,0 1 16,18-18-16</inkml:trace>
  <inkml:trace contextRef="#ctx0" brushRef="#br0" timeOffset="174533.71">9349 12100 0,'17'-17'15,"19"-1"1,-1 0-16,0 1 15,18-1-15,-18 18 16,-35 18 0</inkml:trace>
  <inkml:trace contextRef="#ctx0" brushRef="#br0" timeOffset="174660.99">9366 12347 0,'18'0'0,"-18"-70"16,-18 140-16,54-52 0,-1-18 0,35-18 15,-34 1-15,17-1 16,17-17-16,-17 17 16</inkml:trace>
  <inkml:trace contextRef="#ctx0" brushRef="#br0" timeOffset="175078.71">10054 12171 0,'0'-18'16,"0"36"-16,-17-53 15,-19 35-15,19 0 16,-1 0-16,-17 0 16,17 17-16,0 1 0,-17-1 0,18 19 15,-19 17 1,36-18-16,-17 36 15,34-54-15,1 54 16,17-54-16,18 19 16,-18-36-16,18 0 15,-17 0-15,-1-18 0,35 0 16,-34 1-16,-19 17 16</inkml:trace>
  <inkml:trace contextRef="#ctx0" brushRef="#br0" timeOffset="175427.64">10372 12136 0,'-18'0'15,"0"0"1,1 17 0,-1 36-1,18-35-15,0 35 16,18-36-16,-18 1 16,17 17-16,1-17 0,0 0 0,52-1 15,-34-17-15,-1 0 16,18 0-16,-18 0 0,53-35 15,-53 35 1,1-18-16,-19 18 16,-17 18-16,-17 0 15</inkml:trace>
  <inkml:trace contextRef="#ctx0" brushRef="#br0" timeOffset="175617.64">10601 12153 0,'-18'53'0,"36"-106"0,-36 124 16,18-18-16,0-18 0,0 0 16,18 71-16,17 0 15,-17-53-15,-18 0 16,18-18-16</inkml:trace>
  <inkml:trace contextRef="#ctx0" brushRef="#br0" timeOffset="191746.61">10918 14464 0,'18'0'15,"0"0"-15,17 0 16,18 0-16,0 18 0,106-18 15,-71 17 1,88 1-16,-70-1 16,-18-17-16,89 18 15,-107-18-15,71 0 16,-70 0-16,-36 0 16,18 0-16,-35 0 0,-1 0 15,-34 0 1,-1 0-16,-17 0 15</inkml:trace>
  <inkml:trace contextRef="#ctx0" brushRef="#br0" timeOffset="192001.29">12047 14305 0,'18'18'15,"35"17"1,-18-17-16,53 17 15,-52-17 1,52 17-16,-53-17 16,-17-1-16,-1 18 0,-34-17 15,-1 0-15,1 17 0,-36-17 16,-53 35 0,35-36-16,18 18 0,0-17 15,0 0-15,18-18 16,18 17-16,-1-17 0,71-35 15</inkml:trace>
  <inkml:trace contextRef="#ctx0" brushRef="#br0" timeOffset="192663.36">12806 14393 0,'0'-17'16,"17"-1"15,-34 18-31,-1 0 16,-35 18 0,36-1-16,-19 19 15,19-1-15,-19 53 16,19-35-16,17 0 0,35 35 15,-17-53-15,35-17 16,0 0-16,17-18 16,1 0-16,-1-18 0,1 0 15,52-52-15,-70 17 16,-18 0-16,-17 18 0,-18-18 16,-53-18-16,18 36 15,-89-18 1,54 53-16,-1-18 0,1 36 15,17-18-15,0 18 0,18-1 16,17 19-16,36-19 16,17 1-16</inkml:trace>
  <inkml:trace contextRef="#ctx0" brushRef="#br0" timeOffset="195916.01">14358 14288 0,'0'-36'15,"0"19"-15,-18-1 16,1 18-16,-18-18 15,17 18-15,-17 18 16,17 0-16,0 17 0,1 0 16,-1 53-1,18-52-15,0-1 0,18 35 16,-1-34-16,36 17 16,-35-18-16,17-17 15,-17-1-15,-18 1 16,-18-1-1,1-17-15,-19 18 16,19-18-16,-1 0 16,0 0-16</inkml:trace>
  <inkml:trace contextRef="#ctx0" brushRef="#br0" timeOffset="196184.23">14570 14552 0,'-18'35'16,"36"-70"-16,-36 106 0,0-36 16,18 0-16,0-17 0,36 17 15,-19-17 1,54-18-16,-36 0 16,36-36-16,-54 1 15,1 18-15,0-19 0,-18 19 16,0-19-16,0 1 15,-36 0-15,19 17 0,-36 1 16,35 17 0,1 0-16,-1 17 0,0 1 15,18-1-15</inkml:trace>
  <inkml:trace contextRef="#ctx0" brushRef="#br0" timeOffset="196439.41">15011 14164 0,'0'0'0,"0"-35"0,-18-1 15,0 1-15,1 18 0,-1-19 16,1 36 0,-1 36-1,18-1-15,0 88 0,0-52 16,53 70-16,-36-70 15,54 52 1,-53-70-16,17 17 16,-17-52-16,-18 0 15,-18-18-15,0 0 16</inkml:trace>
  <inkml:trace contextRef="#ctx0" brushRef="#br0" timeOffset="196569.25">14958 14517 0,'17'0'0,"19"0"0,-124 35 0,123-70 0,53 35 16,-35-18 0,-18 18-16,0 0 0,-17 0 15,0-17-15,-18 34 16</inkml:trace>
  <inkml:trace contextRef="#ctx0" brushRef="#br0" timeOffset="196701.6">15169 14446 0,'36'0'16,"-72"0"-16,89-17 0,-17 17 16,17 0-1,-1-18-15,-34 0 16</inkml:trace>
  <inkml:trace contextRef="#ctx0" brushRef="#br0" timeOffset="196873.56">15258 14146 0,'0'71'15,"0"-142"-15,17 213 0,-17-90 16,18 19-16,0 52 16,-18-70-16,17 0 0,1 18 15,-1-36 1,1-17-16,-18-36 15</inkml:trace>
  <inkml:trace contextRef="#ctx0" brushRef="#br0" timeOffset="197211.55">15469 14464 0,'0'70'15,"0"-140"-15,-17 176 0,17-71 0,0 0 16,0 1-1,0-19-15,0 1 0,17-36 16,1 1 0,-18-19-16,18 19 15,17-36-15,-17 17 16,34 1-16,-34 35 16,0 0-1,-1 35-15,-17-17 16,18 17-1,-18-17-15,0 0 16,0-1-16,0 1 0,18 0 16,-1-18-1,1 0 1,-18 17-16,18-17 16,-1 0-16</inkml:trace>
  <inkml:trace contextRef="#ctx0" brushRef="#br0" timeOffset="197679.33">15981 14552 0,'0'-18'15,"0"36"-15,-18-36 16,-17 54 0,17-19-16,1 54 15,-1-36-15,36 18 16,-18-35-16,35-1 15,0-17-15,-17 0 16,35-17-16,-36-1 16,19-35-16,-36 18 15,17-18 1,-17 35-16,-17-17 16,17 17-16,-18 18 15,18 18 1,18 17-16,-1 1 15,1-19-15,17 1 16,1 0 0,-19-18-16,1 0 0,-18-18 15,0 0-15,0-17 16,17 17-16,-17 1 16,18 17-1,0 0-15,-1 17 16,1-17-16,0 18 0,-1 17 15,19-17-15,-19 0 0,54-1 16,-54 1-16,36-1 16,-35-17-16,0-17 15</inkml:trace>
  <inkml:trace contextRef="#ctx0" brushRef="#br0" timeOffset="197801.65">16528 14482 0,'0'0'15,"-36"35"-15,19 0 16,-19 18-16,19 18 0,-18-19 0,-36 72 16,36-71-1,-1 0-15</inkml:trace>
  <inkml:trace contextRef="#ctx0" brushRef="#br0" timeOffset="201907.86">23795 13176 0,'0'-17'0,"0"-19"16,0 19 0,-35-1-1,17 18-15,-35 18 16,18 17-16,-18 36 16,18-19-16,-1 1 0,19 0 15,-1 71 1,18-71-16,0 35 15,18-53-15,35 36 16,-1-54-16,37 1 16,-54-18-16,18-18 0,35-52 15,-53 17-15,1-53 16,-36 53 0,0-53-16,-18 53 15,-35-17 1,18 52-16,17 1 0,-17 17 15,17 0-15,18 17 0,-17 18 16,17 1-16,0-19 16</inkml:trace>
  <inkml:trace contextRef="#ctx0" brushRef="#br0" timeOffset="202356.17">24430 13653 0,'0'0'0,"0"17"16,0 1 0,-18 17-16,18 0 15,-17 1-15,-1 17 0,-17 17 16,17-35-16,-17 36 16,35-53-16,0 17 15</inkml:trace>
  <inkml:trace contextRef="#ctx0" brushRef="#br0" timeOffset="202572.74">24765 13194 0,'35'88'15,"-70"-176"-15,70 247 0,-17-54 16,0-34 0,-1-18-16,1 70 15,-18-70-15,17 53 16,-17-71-16,0-17 0</inkml:trace>
  <inkml:trace contextRef="#ctx0" brushRef="#br0" timeOffset="202762.75">25224 13705 0,'-18'71'16,"36"-142"-16,-54 160 0,36-54 0,-17 0 15,-1-17-15,0 17 0,-17 18 16,35-35-16,-17-1 15</inkml:trace>
  <inkml:trace contextRef="#ctx0" brushRef="#br0" timeOffset="203057.53">25523 13317 0,'0'0'0,"71"-17"16,-18 17-16,-18 0 15,18 0-15,18 17 0,-18 19 16,-18-19-16,0 19 0,-35 16 16,18-16-16,-36-1 15,1 18-15,-1-18 0,-17 1 16,-1-1-16,19 0 0,-1-17 15,0 17-15,18-17 16,0-1 0,18 1-16,35-18 15,-18 0-15,-17 0 16</inkml:trace>
  <inkml:trace contextRef="#ctx0" brushRef="#br0" timeOffset="203212.44">26053 13847 0,'-18'52'16,"18"-34"-16,-35 35 15,17-35-15,-17-1 0,0 36 16,17-53-16,18 18 16</inkml:trace>
  <inkml:trace contextRef="#ctx0" brushRef="#br0" timeOffset="203380.39">26564 13847 0,'18'0'15,"-1"0"1,-34 0-1,17 17-15</inkml:trace>
  <inkml:trace contextRef="#ctx0" brushRef="#br0" timeOffset="203518.26">26882 13794 0,'35'0'16,"-70"0"-16,88 0 0,-36 0 15,1 17-15,0-17 0</inkml:trace>
  <inkml:trace contextRef="#ctx0" brushRef="#br0" timeOffset="203657.13">27323 13811 0,'17'0'15,"-34"0"-15,52 0 0,-17 0 16,-1 0-16</inkml:trace>
  <inkml:trace contextRef="#ctx0" brushRef="#br0" timeOffset="203774.63">27605 13811 0,'0'0'15,"35"-17"-15,-17 17 16,-18-18-16</inkml:trace>
  <inkml:trace contextRef="#ctx0" brushRef="#br0" timeOffset="204426.17">28804 13300 0,'-35'-71'16,"70"142"-16,-105-159 0,-1 35 16,54 53-16,-54 17 15,36 19-15,-18 52 16,35-35 0,18 35-1,71 35 1,17-70-16,0-35 15,-53-18-15,54-35 16,-54-1-16,-17 1 16,-1 0-16,1-53 15,-18 52-15,0-17 0,-18 0 16,18 36-16,0-1 16,0 36-1,0 70-15,0-17 16,0 17-16,35 88 15,-17-88-15,53 53 16,-54-70-16,19-18 0,-19 35 16,-17-53-16,0-17 15</inkml:trace>
  <inkml:trace contextRef="#ctx0" brushRef="#br0" timeOffset="205337.8">14587 15328 0,'0'0'0,"-17"18"16,-1-1-16,0 19 0,1 34 15,-1-17-15,18 53 16,0-53-16,18 0 16,52 35-16,-34-53 15,17-17-15,-18 17 0,53-17 16,-53-18-16,18 0 16</inkml:trace>
  <inkml:trace contextRef="#ctx0" brushRef="#br0" timeOffset="205644.66">14975 15452 0,'-17'53'15,"17"-18"-15,0 35 16,17-34-16,1 17 16,-18-18-16,18 18 0,-1-18 15,1 0-15,-18-17 0,35 35 16,-17-35-1,0-18 1</inkml:trace>
  <inkml:trace contextRef="#ctx0" brushRef="#br0" timeOffset="205925.94">15346 15663 0,'0'0'0,"-35"53"16,17-17-16,18-19 0,0 36 16,18-35-16,17 17 15,0-35-15,0 18 0,36-36 16,-18 0 0,35-35-16,-70 18 15,-1 0-15,1-18 16,-36 18-16,-35-36 15,1 54-15,-37-1 16,54 18-16,-18 0 0,18 18 16,-18 34-1,35-34-15</inkml:trace>
  <inkml:trace contextRef="#ctx0" brushRef="#br0" timeOffset="206616.77">16528 15646 0,'-36'-18'16,"19"18"-1,-19 35-15,19 1 16,-1 34-16,18-35 16,18 36-16,-1-36 15,36 1 1,-35-19-16,17 1 0,1-18 15,34-18-15,-52 1 16,17-19 0,-35-17-16,-18 36 0,18-19 15,-17 19-15,-36-36 16,18 53-16,17-18 16,-17 18-16,17 18 15,0 0-15,36-18 16,0 17-16</inkml:trace>
  <inkml:trace contextRef="#ctx0" brushRef="#br0" timeOffset="207072.41">16898 15769 0,'0'35'15,"0"-70"-15,0 88 0,0-18 0,18 18 16,-1-35-16,19 17 15,-19-35-15,19 0 16,-19 0-16,1-35 16,-1 17-16,-17-17 15,0 17-15,0-17 16,0 17 0,18 36-1,0 0 1,-1 17-16,19-17 15,-36-1-15,17 1 16,1-18-16,0 0 0,-18-18 31,0 1-15,0-1-16,-18-35 16,18 18-16,0-18 15,0 35-15,18-17 16,-1 35-16,36 0 15,-35 0-15,52-18 16,-34 18-16,17 0 16,-18-17-16,-18 17 15,-17-18 1,-17 18 0</inkml:trace>
  <inkml:trace contextRef="#ctx0" brushRef="#br0" timeOffset="207223.52">17268 15416 0,'0'-35'16,"18"35"-16,35 141 0,-124-247 0,107 71 0,-36 53 16,17 17-16,1 0 0,0 1 15,17 69-15,-35-52 16,35 36 0,-35-37-16,18-16 0,-18-1 15,18 0-15</inkml:trace>
  <inkml:trace contextRef="#ctx0" brushRef="#br0" timeOffset="207560.91">17604 15998 0,'17'89'16,"-70"-266"-16,89 265 0,-19 54 0,19-54 15,-36-71-15,17 19 0,-17-19 16,-17-34-1,-1-36 1,0 18-16,1-1 16,-1-70-16,0 53 15,18 1-15,18-19 0,0 36 16,35-18-16,-18 35 16,-18 18-16,19 0 15,-19 18-15,1-1 16,0 1-16,-18 17 0,0-17 0,-18 35 15,0-35-15,-17 17 16,17-35-16,18-18 16,18-35-1</inkml:trace>
  <inkml:trace contextRef="#ctx0" brushRef="#br0" timeOffset="207801.08">17886 15804 0,'0'36'15,"0"-19"-15,0-122 16,0 157-16,0 19 0,17-53 16,1-18-16,0 17 15,-1-17-15,19 0 16,-19 0-16,-17-17 16,0-1-1,0 0 1,0 1-16,0-1 15,0 0-15,18 18 0,-18-17 16,18 17-16,-18 17 0,17-17 16,1 18-1,0 0-15</inkml:trace>
  <inkml:trace contextRef="#ctx0" brushRef="#br0" timeOffset="207977.99">18150 15752 0,'36'-53'31,"-19"53"-31,-87 123 0,87-193 0,54-1 0,-53 53 16,35 1-16,-18 17 15,18-18 1,-36 0-16,19 18 16,-36-17-16,-18-1 15</inkml:trace>
  <inkml:trace contextRef="#ctx0" brushRef="#br0" timeOffset="208117.86">18327 15452 0,'0'-36'16,"-18"36"15,36 18-31,-18 0 0,0-18 0,0 35 16,17 53-16,-17-35 16,18 35-1,-18-35-15,18-18 0,-1 18 16,1-35-16</inkml:trace>
  <inkml:trace contextRef="#ctx0" brushRef="#br0" timeOffset="208401.62">18644 15610 0,'-35'0'0,"70"0"0,-88 18 15,53 0-15,0 17 16,18-17-16,17 17 16,-17-17-1,53 17-15,-54-18 16,36 1-16,-35-18 16,-1 18-16,-17-1 15,-17-17 1,-1 0-16,0 0 0,-34 0 15,16 0-15,19 0 16,-19 0-16,19 0 0</inkml:trace>
  <inkml:trace contextRef="#ctx0" brushRef="#br0" timeOffset="208634.23">18785 15169 0,'89'36'15,"-178"-72"-15,231 107 0,-37 17 16,-69-35-16,17 18 16,-18-1-16,-18-17 0,1 88 15,-18-88-15,-35 71 16,0-89-1,-36 35-15</inkml:trace>
  <inkml:trace contextRef="#ctx0" brushRef="#br0" timeOffset="-160261.57">22084 15311 0,'0'17'15,"0"18"-15,18 1 16,-1 70 0,-17-36-16,18-17 0,-18 106 15,-18-89-15,18 1 16,-17 35-16,-1-71 15,18-17-15,-18-18 16,18-18 0,18-53-16,0 1 15,-18 17-15,17-18 0,-17-17 16,35-70 0,-35 87-16,53-17 15,-17 52-15,-19 1 0,36 18 16,-35 17-16,17 17 15,-17 18-15,-1-17 0,1 88 16,-18-53-16,0 70 16,0-52-16,0 52 15,0-87-15,0 52 16,0-53 0,35 18-16,-35-35 15,18-18-15</inkml:trace>
  <inkml:trace contextRef="#ctx0" brushRef="#br0" timeOffset="-159910.14">22684 15787 0,'0'17'16,"17"36"-1,-17-17-15,18 17 16,-18-18-16,18 71 16,-18-71-16,17 53 15,-17-53-15,0-17 16,18 17-16,-18-17 0,17-36 16</inkml:trace>
  <inkml:trace contextRef="#ctx0" brushRef="#br0" timeOffset="-159732.17">22931 15928 0,'0'53'16,"0"-106"-16,0 141 0,0-17 16,0-18-16,17 0 15,1-18-15,-18 0 16,17-17-16,-17 17 15,0-17-15</inkml:trace>
  <inkml:trace contextRef="#ctx0" brushRef="#br0" timeOffset="-159587.78">22737 16104 0,'35'0'16,"-70"0"-16,105-17 0,18 17 15,-52 0-15,52-18 16,-71 18-16,19 0 16</inkml:trace>
  <inkml:trace contextRef="#ctx0" brushRef="#br0" timeOffset="-159399.81">23354 16087 0,'0'35'15,"0"-70"-15,-18 105 0,1-34 0,-36 16 16,35-34-16,0 0 16,1-1-1</inkml:trace>
  <inkml:trace contextRef="#ctx0" brushRef="#br0" timeOffset="-158782.9">23848 15487 0,'17'53'16,"-34"-106"-16,34 141 0,-17 0 15,0-17-15,0 35 16,-17-36-16,17-17 0,-18-18 15,1 1-15,17-1 0,-18-17 16,18-36 0,18-53-1,-18 1 1,35 17-16,-18-18 0,36-105 16,-17 106-16,34-54 15,-17 106-15,-35 1 16,52 17-16,-52 17 15,17 89-15,-17-53 16,-18 88 0,0-70-16,0-1 0,0-17 0,0 53 15,0-71 1,17 36 0,-17-36-16,36-17 0</inkml:trace>
  <inkml:trace contextRef="#ctx0" brushRef="#br0" timeOffset="-158353.12">24465 15946 0,'0'35'16,"0"-18"-16,0 54 15,0-36-15,18 18 16,-1-35-16,1 0 0,0-1 16,17 1-1,-17-18-15,-1 0 0,1-35 16,-18 17-16,0 0 16,18-17-16,-18 17 15,0 1-15,17 17 16,1 0-16,-1 0 15,1 17-15,17 36 16,-17-35-16,0 0 16,-1-1-16,19 1 0,-19-18 0,18 0 15,-17 0 1,0-18-16,-18 1 0,0-1 16,0-17-16,-18-1 0,0-17 15,1 18-15,-1-18 16,1 36-1,-1-1-15</inkml:trace>
  <inkml:trace contextRef="#ctx0" brushRef="#br0" timeOffset="-156824.29">26123 15311 0,'0'17'15,"0"36"-15,0 53 16,0 17 0,18-52-16,-18 70 15,0-88-15,0 18 0,0-19 16,0 1-16,0-17 0,0 34 15,0-52 1,0 17-16</inkml:trace>
  <inkml:trace contextRef="#ctx0" brushRef="#br0" timeOffset="-156517.97">25912 15822 0,'17'18'15,"-17"-1"-15,0 1 16,18 17-16,-1 53 16,1-35-16,17 71 15,-17-71-15,0 0 16,-1-18-16,1 0 0,52 18 15,-52-35 1,17-18-16,1 0 0,52-53 16,0-18-1,-17-17 1,-36 35-16,0-17 0,-17 34 16,-1 1-1,-34 35-15</inkml:trace>
  <inkml:trace contextRef="#ctx0" brushRef="#br0" timeOffset="-154351.55">1252 8608 0,'18'0'47,"88"0"-31,-53 17-1,70 1-15,-52-18 16,17 0-16,0 0 0,0 0 16,18 0-16,-18 0 0,-17 0 15,0 0-15,-19 0 0,19 0 16,-36 0-16,-17 18 15,-18-1 1</inkml:trace>
  <inkml:trace contextRef="#ctx0" brushRef="#br0" timeOffset="-153348.39">6350 7814 0,'18'0'0,"17"0"16,53 0-1,-35 0-15,35 0 16,0-18-16,1 18 0,-1 0 0,18 0 16,-18 0-16,18 0 15,-18 0-15,0 0 0,53 0 16,-88 0-16,18 0 15,-54 0-15,1 18 16</inkml:trace>
  <inkml:trace contextRef="#ctx0" brushRef="#br0" timeOffset="-152397.72">13053 7549 0,'17'18'15,"1"-18"-15,70 0 16,-17 0-16,17 0 16,0 18-16,36-18 0,87 0 15,-87 0-15,70 17 16,-124-17-16,54 0 16,-89 0-1,0 0-15</inkml:trace>
  <inkml:trace contextRef="#ctx0" brushRef="#br0" timeOffset="-151419.36">19403 7814 0,'17'0'15,"36"0"1,-17-18-16,87 18 15,-35-17-15,18 17 0,106-18 16,-106 18-16,17 0 16,-17 0-16,0 0 0,53 0 15,-107 0 1,19 0-16,-53 0 16</inkml:trace>
  <inkml:trace contextRef="#ctx0" brushRef="#br0" timeOffset="-150612.29">26776 7161 0,'17'0'0,"1"0"0,88 0 31,-53 0-31,35 0 0,18 0 0,106 0 16,-89 0-16,1 0 15,-1 0-15,-17-17 0,0 17 16,17-18-16,-88 18 15,-17 0 1</inkml:trace>
  <inkml:trace contextRef="#ctx0" brushRef="#br0" timeOffset="-145574.31">22454 17057 0,'18'53'15,"0"-18"1,-1 18-16,1 70 16,0-52-16,-18 70 15,17-70-15,-17-18 0,0-1 16,-17 19 0,-1-106-1,18-1 1,-18-87-16,18 52 15,0-70-15,18 88 16,0-88-16,-1 88 16,1 18-16,17 0 0,-17 17 15,17 18-15,0 0 0,-17 0 16,17 35-16,-17 1 16,17 105-1,-17-88-15,-1 70 16,-17-70-16,18 71 15,0-89-15,-18 53 16,17-70-16,1 17 16,-18-17-16</inkml:trace>
  <inkml:trace contextRef="#ctx0" brushRef="#br0" timeOffset="-145248.44">23336 17621 0,'-17'-35'15,"17"17"-15,-18 18 16,0 18-16,1 0 15,-1 17-15,-17 35 16,17-34-16,1 17 16,17-18-16,17 18 15,1-36-15,52 36 16,-17-53-16,0 18 16,0 0-16,-18-18 0,71 0 15,-71 0 1,18-36-16</inkml:trace>
  <inkml:trace contextRef="#ctx0" brushRef="#br0" timeOffset="-144852.26">24448 17163 0,'-18'0'16,"18"17"-1,0 19 1,0-1-16,0 0 0,0 18 16,0 71-1,0-54-15,0 89 16,0-89-16,0-17 16,18 0-16,-18 0 0,0-18 0,17 18 15,1-35-15,-1 0 16,-17-36-1,0-35 1</inkml:trace>
  <inkml:trace contextRef="#ctx0" brushRef="#br0" timeOffset="-144501.44">24130 17463 0,'0'0'0,"0"-18"0,0 0 31,18 1-15,-1-1-16,19-17 15,-19-1-15,18-34 16,1 35-1,-1-18-15,-17 17 16,17 1-16,-17 17 16,-1 18-16,-17-17 0,36 17 15,-1 17 1,0 36 0,-17-17-16,17-19 0,-17 19 15,17-1-15,0-18 0,-17 19 16,17-19-16,-17 1 0</inkml:trace>
  <inkml:trace contextRef="#ctx0" brushRef="#br0" timeOffset="-142936.77">2822 8555 0,'0'18'16,"36"-18"-1,-19 0-15,89 0 16,-53 0 0,17 0-16,-34 0 15,-1 17-15</inkml:trace>
  <inkml:trace contextRef="#ctx0" brushRef="#br0" timeOffset="-142304">8414 7885 0,'17'0'31,"1"0"-16,0 0-15,-1-18 16,19 18-16,-19 0 0,19 0 16,-1 0-16,0 0 0,18 18 15,-35-18 1,-1 0-16</inkml:trace>
  <inkml:trace contextRef="#ctx0" brushRef="#br0" timeOffset="-141198.56">21502 7849 0,'17'0'16,"19"0"0,-1 0-16,0 0 15,53-17 1,-17 17-16,70-36 15,-88 36-15,18-17 16,-36 17-16,0 0 0,18 0 16,-53 17-16,0 1 15</inkml:trace>
  <inkml:trace contextRef="#ctx0" brushRef="#br0" timeOffset="-126953.72">11412 18062 0,'-35'18'16,"70"-36"-16,-88 54 0,18-19 15,0 54 1,17-1-16,18-34 16,0-1-16,0 0 0,18 0 15,0 1-15,-1-19 0,18 1 16,18 17-16,-17-35 15,52 0-15,-53 0 16,18-35 0,-35 17-16</inkml:trace>
  <inkml:trace contextRef="#ctx0" brushRef="#br0" timeOffset="-126683.5">11659 18344 0,'0'18'31,"0"0"-31,0-54 0,18 72 16,-18-19-16,35 19 16,-17-19-16,35 19 15,-36-36-15,36 0 16,-35 0-16,0 0 16,-1-18-16,1 18 0,-18-18 15,18-17-15,-18 17 0,0-17 16,-36-18-16,19 36 15,-1-1-15,-17 0 0,-18-17 16,18 35 0,17 0-16,-17 0 15,17 0-15,18 18 0,0-1 16</inkml:trace>
  <inkml:trace contextRef="#ctx0" brushRef="#br0" timeOffset="-126243.83">11977 18239 0,'17'35'15,"-34"-70"-15,52 105 0,-17 18 16,-1-52-16,1-1 16,-18 0-16,18-17 0,-18-1 15,17 19 1,-17-54-16,0 0 15,-17-52 1,17 35-16,-18-54 16,18 54-16,0 18 15,0-19-15,18 19 0,-18-1 16,17 18-16,19 53 16,-19-18-16,18 36 15,-17-36-15,35 18 16,-35-18-16,17-17 15,-17-1-15,-1-17 16,1 0 0,-18-52-16,0 34 0,-18-53 15,1 36 1,-1-35-16,0 34 16,18-17-16,-17 36 15,-1-1 1,18 0-16,0 36 0</inkml:trace>
  <inkml:trace contextRef="#ctx0" brushRef="#br0" timeOffset="-125654.75">12559 18274 0,'-18'-18'16,"1"1"-16,17 34 16,17 36-1,1-18 1,17 36-16,-17-53 16,17 52-1,-17-35-15,-1-17 0,36 0 16,-35-18-16,0 0 15,-1-18-15,1-52 16,-1 34-16,-17 1 0,0-53 16,-17 53-16,17-36 15,-18 53 1,18 1-16,-17 17 0</inkml:trace>
  <inkml:trace contextRef="#ctx0" brushRef="#br0" timeOffset="-122945.72">13864 18221 0,'0'35'16,"0"-17"-16,18 52 15,-1-34-15,1 34 16,0-17-16,-1 0 16,1-35-16,-18-1 15,0-34 1,0-36-1,-18 0-15,18 18 16,0-18-16,-17-53 16,34 53-16,-17 18 0,18-1 15,17 1-15,1 35 16,16 0-16,-34 18 16,17 35-1,-35 0-15,0-18 16,-17-17-16,-1 17 0,0-18 15,1-17-15,-18 18 0,-1-18 16,19 0 0,17-35-1,17 17-15</inkml:trace>
  <inkml:trace contextRef="#ctx0" brushRef="#br0" timeOffset="-122639.4">14340 18256 0,'0'71'0,"-17"-36"15,34 18-15,-17 0 16,18-18-16,0-17 16,17-1-16,-17 1 0,-1-18 15,54-18-15,-54 18 16,1-17-16,0-1 0,-1-35 15,-17 18-15,-17-18 16,-1 35-16,-35-34 16,36 52-1,-19-18-15,1 18 16,17 0-16,1 35 16,17-17-16,0-1 0,17 1 15,19 0 1</inkml:trace>
  <inkml:trace contextRef="#ctx0" brushRef="#br0" timeOffset="-122350.42">14676 18380 0,'0'17'16,"0"19"0,0-1-1,17 18-15,18-18 16,-17-17-16,0-18 15,52 17 1,-34-34 0,-19-1-16,-17-17 15,0 17-15,0-17 0,-35-18 16,17 35-16,-35-17 16,36 17-16,-1 18 15,-17-17-15,17 17 0,-17 17 16,35 1-1,18 0 1</inkml:trace>
  <inkml:trace contextRef="#ctx0" brushRef="#br0" timeOffset="-122100.58">15064 18221 0,'0'35'16,"0"-70"-16,0 106 0,0-36 15,0 0-15,0 0 0,17 18 0,1-17 16,0 34-16,17-52 16,-18-1-16,54 19 15,-36-36-15,36 0 16,-36 0-16,0-18 15,1 0-15</inkml:trace>
  <inkml:trace contextRef="#ctx0" brushRef="#br0" timeOffset="-120948.34">16404 18309 0,'-17'0'0,"-1"0"16,0 18-1,-17-18 1,35 17-16,-18 1 0,1 17 16,-1 1-1,18-19-15,0 19 0,0 34 16,18-52-16,17 17 15,-17-17-15,17-18 16,0 0-16,18 0 16,-18 0-16,1-18 0,-19 18 15</inkml:trace>
  <inkml:trace contextRef="#ctx0" brushRef="#br0" timeOffset="-120671.1">16633 18503 0,'-17'18'16,"17"-1"-16,0 1 15,0 0-15,0 17 0,0-17 16,17-1-16,19 19 16,-19-19-16,1-17 15,17 0-15,-17 0 0,17-17 16,-17-1-16,0 0 0,17-35 15,-35 18-15,0 0 16,-18 0-16,1-1 0,-19-17 16,19 36-16,-19-19 15,19 36-15,-1 0 16,0 0-16</inkml:trace>
  <inkml:trace contextRef="#ctx0" brushRef="#br0" timeOffset="-120269.54">16933 18486 0,'18'52'16,"-36"-104"-16,36 140 0,-36-53 16,36 18-16,-18-35 15,0-1-15,0-34 31,0-19-15,0 1-16,0 17 0,0-52 16,0 52-16,18-17 15,-1 17-15,1 36 16,-18 0-16,35 52 16,-17-35-16,-1-17 15,1 35 1,17-35-16,-17-1 15,0-17-15,-1 0 16,-17-17-16,0-1 16,0-35-16,0 18 15,0-18 1,0 35-16,0-17 16,0 17-16</inkml:trace>
  <inkml:trace contextRef="#ctx0" brushRef="#br0" timeOffset="-119949.19">17286 18521 0,'18'53'16,"-36"-106"-16,53 141 0,-17-70 0,0 17 15,-1-17-15,1 17 0,0-17 16,-1-18 0,1 0-16,-18-36 15,18 19-15,-18-19 0,17-34 16,-17 34-1,0 1-15,0-18 16,18 36 0</inkml:trace>
  <inkml:trace contextRef="#ctx0" brushRef="#br0" timeOffset="-119208.43">18133 18450 0,'0'18'16,"0"0"-16,17 17 0,1 53 15,17 0 1,-35-52-16,0-1 0,18-18 16,-18 19-16,0-72 31,-18 19-31,18-18 0,-17-18 15,17 0-15,0-36 16,0 54-16,0-18 0,17-17 16,1 52-1,17 0-15,1 1 16,-1 52-16,-18 18 16,-17-35-16,-35 52 15,18-52 1,-19 35-16,19-53 15,-19 17-15,19-17 16,-1 0-16,36-35 16</inkml:trace>
  <inkml:trace contextRef="#ctx0" brushRef="#br0" timeOffset="-118916.66">18450 18468 0,'0'53'16,"0"-36"-16,-17 36 15,34-17-15,1 17 16,0-36-16,17 1 16,-18-18-16,36-18 15,-35 1-15,17-36 16,-17 17-16,-18-17 15,0 18-15,-35-18 16,17 36-16,0-1 16,-35 18-1,36 0-15,-1 18 0,1-1 16,-1 1-16,0 0 0,1-1 16</inkml:trace>
  <inkml:trace contextRef="#ctx0" brushRef="#br0" timeOffset="-118610.34">18768 18486 0,'0'52'16,"0"-104"-16,0 122 0,17-17 15,1-18 1,0-17-16,35 0 15,17-1 1,-35-34-16,18-19 16,-35 19-16,0-1 0,-18-35 15,-18 18-15,0 17 16,1 1-16,-36-1 16,18 18-16,-18 0 15,35 0-15,0 18 0,18-1 16,0 1-16,18-18 15,0 0-15</inkml:trace>
  <inkml:trace contextRef="#ctx0" brushRef="#br0" timeOffset="-118396.78">19209 18380 0,'17'35'0,"-17"-17"15,18 17-15,0 0 0,-18 0 16,35 18-16,-17-17 16,-1-19-16,19 1 0,-19 0 15,18-18 1,-17 0-16,0 0 0,-18-18 16,0 0-16,0-17 15</inkml:trace>
  <inkml:trace contextRef="#ctx0" brushRef="#br0" timeOffset="-117994.71">17780 18574 0,'-18'0'0,"36"0"0,-53 0 15,35 17 1,17 1 0,19-18-1,-19 0-15,19 0 0,-19 0 16,18 0-16,18 0 15</inkml:trace>
  <inkml:trace contextRef="#ctx0" brushRef="#br0" timeOffset="-117517.1">15575 18450 0,'18'18'15,"-36"-36"-15,53 54 0,71-19 16,-53-17-16,0 0 16,53 18-1,-71-18-15,0 0 0</inkml:trace>
  <inkml:trace contextRef="#ctx0" brushRef="#br0" timeOffset="-117067.4">13335 18415 0,'0'18'0,"18"-18"16,17 0-16,0 0 0,0 0 16,18 0-16,0 0 15,-17 0-15,17-18 0</inkml:trace>
  <inkml:trace contextRef="#ctx0" brushRef="#br0" timeOffset="-116460.28">19950 18574 0,'0'17'15,"17"-17"1,1 0-16,17 0 15,-17 0-15,17 0 0,-17-17 16,35 17 0,-36 0-16</inkml:trace>
  <inkml:trace contextRef="#ctx0" brushRef="#br0" timeOffset="-116126.9">20514 18468 0,'0'18'16,"0"-36"-16,0 53 16,0 18-16,18-18 15,-1 36-15,1-18 16,0 0 0,-1-18-16,1-17 0,0-1 15,-18-34 1,17-1-1</inkml:trace>
  <inkml:trace contextRef="#ctx0" brushRef="#br0" timeOffset="-115948.92">20532 18521 0,'17'0'15,"-17"-53"-15,-17 106 0,52-53 0,-17 0 0,35 0 16,-18 0-16,53-18 15,-53 1-15,1 17 16,-19 0-16,-34 0 31</inkml:trace>
  <inkml:trace contextRef="#ctx0" brushRef="#br0" timeOffset="-115838.13">20620 18715 0,'18'18'16,"211"-71"15,-194 35-31,-317 71 0,599-124 0,-281 54 16</inkml:trace>
  <inkml:trace contextRef="#ctx0" brushRef="#br0" timeOffset="-115581.95">21184 18468 0,'0'0'0,"-17"18"0,-1-1 0,0 1 16,-17 52-16,35-34 16,0-1-16,0-17 0,18 17 15,17 0 1,0-17-16,18-18 15,-17 0-15,-19 0 16,18 0-16,-17 0 0,17-35 16</inkml:trace>
  <inkml:trace contextRef="#ctx0" brushRef="#br0" timeOffset="-115388.63">21467 18591 0,'0'0'0,"17"0"15,36 18 1,-35-18-16,52 0 16,-52 0-16,17 0 15,-17 0-15,-1-18 16</inkml:trace>
  <inkml:trace contextRef="#ctx0" brushRef="#br0" timeOffset="-115098.88">21960 18468 0,'18'123'31,"-36"-246"-31,36 335 0,0-177 16,-1 0-16,19 0 15,-19-35-15,1 0 16</inkml:trace>
  <inkml:trace contextRef="#ctx0" brushRef="#br0" timeOffset="-114926.34">22013 18450 0,'36'18'0,"-72"-36"0,89 36 16,-17-18-16,-1 0 0,0 0 15,-17 18-15,-1-18 0</inkml:trace>
  <inkml:trace contextRef="#ctx0" brushRef="#br0" timeOffset="-114797.55">21960 18644 0,'18'-123'16,"-36"246"-16,54-105 0,-1-18 0,0 0 15,1-18-15,52 1 16,-53 17-16,-17-18 16</inkml:trace>
  <inkml:trace contextRef="#ctx0" brushRef="#br0" timeOffset="-114532.03">22507 18503 0,'0'0'0,"-35"35"0,17-17 16,-17 17-16,17 1 15,18 17 1,18-36-16,0 1 0,17 17 16,-17-35-1,17 0-15,18 0 16,-18-17 0,-35-1-16,18 0 15</inkml:trace>
  <inkml:trace contextRef="#ctx0" brushRef="#br0" timeOffset="-114304.42">22860 18644 0,'18'0'0,"-36"0"16,71 18-16,-18-18 0,36 0 15,-36 0-15,0 0 0,-17-18 16,0 1-16</inkml:trace>
  <inkml:trace contextRef="#ctx0" brushRef="#br0" timeOffset="-113792.06">23583 18450 0,'18'18'0,"-18"17"15,17 53-15,1-35 16,0 0-16,-1 35 16,1-52-16,0-19 15,17 19-15,-17-36 16,-18-18 0</inkml:trace>
  <inkml:trace contextRef="#ctx0" brushRef="#br0" timeOffset="-113630.13">23654 18503 0,'35'0'16,"-70"0"-16,88 0 0,-18 0 16,-17 0-16,17 0 0,-17-17 15,-1 17-15,1 0 0</inkml:trace>
  <inkml:trace contextRef="#ctx0" brushRef="#br0" timeOffset="-113503.3">23601 18680 0,'106'17'32,"-177"-123"-32,36 195 0,194-72 0,-124-34 0,18 17 15,35-18-15,-53 18 16,-17-18-1</inkml:trace>
  <inkml:trace contextRef="#ctx0" brushRef="#br0" timeOffset="-113279.7">24042 18574 0,'-18'53'15,"36"-106"-15,-53 123 0,52-17 16,1-17-16,35-1 16,-18-18-16,0-17 15,1 18-15,-1-18 0,18-18 16,-36 18-16,1-35 16,-18 18-16</inkml:trace>
  <inkml:trace contextRef="#ctx0" brushRef="#br0" timeOffset="-112719.71">24553 18733 0,'18'17'15,"-36"-34"-15,71 52 0,18-35 16,-18 0-16,0 0 15,0 0-15,-1-18 0,-16 1 16,-1-19-16</inkml:trace>
  <inkml:trace contextRef="#ctx0" brushRef="#br0" timeOffset="-111600.86">25506 18468 0,'0'0'0,"-18"0"0,-17 0 16,17 0-1,-35 0-15,18 18 16,0 17-1,17 18-15,18-36 0,18 19 16,17-1 0,0-17-16,1-1 0,-1 1 15,0 0-15,36 17 16,-54-18-16,-17 1 16,-17 0-16,-36-18 15,35 0 1,-17-18-16,17 18 0,-35-18 15,53 1 1</inkml:trace>
  <inkml:trace contextRef="#ctx0" brushRef="#br0" timeOffset="-111321.97">25700 18644 0,'-18'18'15,"36"-36"-15,-53 71 0,35-35 0,17 52 16,1-52 0,0 17-16,17-17 0,35 0 15,-34-1-15,17-34 16,-18 17-16,-18-18 16,1-17-1,-18 17-15,-18-17 0,1 17 0,-36-35 16,18 36-1,-36-1-15,36 18 16,17 0-16,-17 18 16,53-1-16,-1-17 15</inkml:trace>
  <inkml:trace contextRef="#ctx0" brushRef="#br0" timeOffset="-111150.52">26088 18680 0,'0'53'0,"0"-106"0,0 141 15,0-71-15,35 36 16,0-35-16,-17 0 16,0-18-16,-1 0 0,1 0 15</inkml:trace>
  <inkml:trace contextRef="#ctx0" brushRef="#br0" timeOffset="-110994.6">26123 18574 0,'18'-36'0,"-36"160"0,18-212 0,35 52 16,-17 36-16,0 0 16,17 0-16,-17 0 15,-18 18-15,17-18 0,-17 18 16,-17-18-1</inkml:trace>
  <inkml:trace contextRef="#ctx0" brushRef="#br0" timeOffset="-110877.29">26123 18733 0,'0'0'0,"18"17"16,17-17-16,-17 0 0,17 0 15,0-17-15,1 17 0,17-18 16,-36 0-16</inkml:trace>
  <inkml:trace contextRef="#ctx0" brushRef="#br0" timeOffset="-110700.32">26494 18503 0,'88'18'0,"-176"-36"0,211 36 15,-70-36-15,-18 18 16,1 0-16,16-17 16,-34 17-16,-36 0 15</inkml:trace>
  <inkml:trace contextRef="#ctx0" brushRef="#br0" timeOffset="-110559.44">26617 18556 0,'53'88'15,"-35"-52"1,-89-160-16,159 283 0,-52-106 16,-19-36-16,18 19 15,-35-19-15</inkml:trace>
  <inkml:trace contextRef="#ctx0" brushRef="#br0" timeOffset="-110093.48">26882 18609 0,'0'88'16,"0"-52"-16,0 16 16,17-34-16,-17 0 15,0-1-15,0-34 16,18-19-1,-18 19-15,0-18 0,0 17 16,35-53-16,-35 54 16,36-36-1,-19 53-15,1 17 16,-18 1-16,0 17 16,-18 18-16,18-17 15,0-19-15,0 1 0,18-1 16,-1 1-16,1-18 15,17-18 1,-17 1-16,0-18 0,-1 17 16,1-17-16,0 17 15,-1 0-15,1 18 16,-1 0-16,-17 36 16,18-19-16,-18 36 15,18-35 1,-1 17-16,1-17 15,0-18-15,-1 0 16</inkml:trace>
  <inkml:trace contextRef="#ctx0" brushRef="#br0" timeOffset="-109910.5">27411 18591 0,'17'18'15,"-34"-36"-15,52 54 0,0 17 16,-17-18-16,0 0 16,17-17-16,36 17 15,-54-17-15,36-1 16,-53-34 0</inkml:trace>
  <inkml:trace contextRef="#ctx0" brushRef="#br0" timeOffset="-109452.78">27446 18838 0,'0'18'15,"0"-36"-15,-18 36 32,18-36-1,0 1-31,0-1 16,0 0-16,18 1 15,0-1 1,-1-17-16,1 17 15,-18 1-15,18 17 0,-18-18 16,0 0-16,-18 18 16,0 0-16</inkml:trace>
  <inkml:trace contextRef="#ctx0" brushRef="#br0" timeOffset="-109218.66">27393 18785 0,'18'0'0,"-36"0"0,53 0 16,18 0-16,-17 0 15,-19 0-15,19-17 16,17-1 0</inkml:trace>
  <inkml:trace contextRef="#ctx0" brushRef="#br0" timeOffset="-108958.97">27764 18556 0,'17'35'16,"-34"-70"-16,52 106 0,-17-54 15,17 1-15,0 0 16,0 17-16,54-17 15,-37-1-15,19-17 16,-53 0-16,17 0 16,-35-17-16</inkml:trace>
  <inkml:trace contextRef="#ctx0" brushRef="#br0" timeOffset="-108786.51">28116 18574 0,'-53'88'0,"106"-176"0,-141 211 16,53-70-16,-18 35 15,0-35 1,53-35-16,-18 17 16,1-52-16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12:03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18538 5574 0,'-17'0'16,"17"18"-16,-18-18 0,36 0 62,-1 0-46,1 0-16,0 0 0,-1 0 15,19 17-15,105-17 16,-35 0 0,-53 18-16,-1-18 0,1 0 15,71 17 1,-107-17-16,1 0 16</inkml:trace>
  <inkml:trace contextRef="#ctx0" brushRef="#br0" timeOffset="3110.86">23707 5380 0,'0'-18'16,"-18"18"-1,0-17 1,1 17-16,-1 0 0,0 0 16,-17 0-16,0 17 15,17 19-15,-17-19 16,17 18-16,-17 54 16,35-54-16,0 18 0,18 0 15,-1-18-15,36 0 16,-35-35-16,17 0 15,0 0-15,36-17 16,-36-1-16,1-35 16,-19 0-16,-17 18 15,18 0-15,-18-1 0,-18-17 16,18 36-16,-17-18 0,17 17 16,-18 18-1,18 35 1,0 53-1,0-52-15,18 17 0,35 17 16,-36-35-16,18 1 0,-17-19 16,17 1-16,18 0 15,-17-18-15,-19 0 16,1-18-16</inkml:trace>
  <inkml:trace contextRef="#ctx0" brushRef="#br0" timeOffset="3416.18">23989 5009 0,'0'-17'32,"35"17"-17,-17 0-15,17 0 16,-17 0-16,-1 0 0,1 17 16,17-17-16,-52 0 31,-1 0-31</inkml:trace>
  <inkml:trace contextRef="#ctx0" brushRef="#br0" timeOffset="3546.02">24024 5080 0,'0'35'16,"0"-70"-16,18 88 0,-18-35 16,17-1-16,-17 1 0,18-1 15,0 1-15,-18 0 0,17-1 16,19 1-1</inkml:trace>
  <inkml:trace contextRef="#ctx0" brushRef="#br0" timeOffset="3806.21">24236 5133 0,'0'35'16,"0"-17"-1,17 17-15,19 0 16,-19-35-16,1 0 16,35 0-16,-35 0 15,-1-17 1,1-1-16,-36-17 16,1 17-16,-36-35 15,17 36 1,36-1-1,0 0 1</inkml:trace>
  <inkml:trace contextRef="#ctx0" brushRef="#br0" timeOffset="4140.1">24448 4939 0,'0'0'15,"0"-18"-15,17 18 16,1 0 0,-1 0-16,1 0 0,17 0 15,-17 0-15,0 36 16,-18-19 0,17 1-16,-17 35 15,0-36-15,0 19 0,0 34 16,18-17-1,0-35-15,-18-1 0,17 1 16,-17 0-16,18-1 16,-36-17-1,1 0 1,-1 0-16,-35 0 16,35 18-16,-17-18 15</inkml:trace>
  <inkml:trace contextRef="#ctx0" brushRef="#br0" timeOffset="54686.61">30092 8661 0,'0'-18'15,"35"18"1,1-18-16,-1 18 15,71-17 1,-36-1-16,1 18 0,-1 0 16,18 0-16,1 0 0,-1 0 15,88 18-15,-105-1 16,17-17-16,-17 0 0,-1 18 16,1-18-16,35 0 15,-71 0-15,-18 0 16,1-18-16,-71-17 15,18 35 1</inkml:trace>
  <inkml:trace contextRef="#ctx0" brushRef="#br0" timeOffset="55091.09">30339 8290 0,'-88'18'15,"176"-36"-15,-247 54 0,106-19 16,-17 18-16,-36 18 16,71-17-16,17-1 0,-17 36 15,52-54-15,1 18 16,70 36-1,36-18-15,-54-35 16,1-1-16,35 18 16,-54-17-16,-34 0 0,0-18 15</inkml:trace>
  <inkml:trace contextRef="#ctx0" brushRef="#br0" timeOffset="55855.62">30057 11765 0,'35'0'15,"0"0"-15,1 18 16,87-18-16,-52 0 16,17 0-16,18 0 0,-1 0 15,1-18-15,106 18 16,-124-17-16,53 17 15,-88 0-15,-35-18 16,-1 18-16,-34 0 16,-54 0-16,-35 0 15,53 0-15</inkml:trace>
  <inkml:trace contextRef="#ctx0" brushRef="#br0" timeOffset="56260.2">30321 11465 0,'36'-17'15,"-72"34"-15,89-34 0,-35 17 0,-1 0 16,-34 17-16,-54 36 16,36-35-1,-18 17-15,0-17 0,-35 52 16,53-52-16,-18 35 15,35-35-15,18-1 16,18 1-16,-1-1 16,19 1-16,52 17 15,-35-17-15,17 0 0,-17-1 16,53 19-16,-35 16 16,-54-34-1</inkml:trace>
  <inkml:trace contextRef="#ctx0" brushRef="#br0" timeOffset="61476.29">30480 7056 0,'-18'0'15,"1"0"1,17-18 0,17 18-1,54 0-15,-18 0 16,70-18 0,-34 18-16,87 0 15,0 0-15,-88 0 16,1 0-16,52 0 15,-88 0-15,0 0 16,-36 0-16,-52 0 31,-36 0-31</inkml:trace>
  <inkml:trace contextRef="#ctx0" brushRef="#br0" timeOffset="61876.85">30762 6703 0,'0'0'15,"-35"17"1,-36 36-16,18-35 16,1 0-16,-72 35 15,54-36-15,-54 18 16,89 1-16,-18-19 15,35 1-15,1 17 0,34 18 16,36-35-16,0 17 16,123 0-16,-87-17 15,-1 0-15,71-1 16,-89 1-16,1 0 16</inkml:trace>
  <inkml:trace contextRef="#ctx0" brushRef="#br0" timeOffset="62655.39">30198 10107 0,'-18'0'16,"36"0"-1,35 0 1,0 0-16,17 0 0,71 0 31,-35 0-31,0 0 0,0 0 16,0 0-16,-1 0 0,107-18 15,-141 18-15,-1 0 0,18 0 16,-70 18 0,0-18-16,-36 0 15,0 0 1</inkml:trace>
  <inkml:trace contextRef="#ctx0" brushRef="#br0" timeOffset="63095.56">30586 9878 0,'-35'-18'0,"-1"36"15,1-18-15,-53 35 16,35-17-16,-53 17 16,53-17-16,18 17 15,0-17-15,17 17 0,0-18 0,18 19 16,18-1-16,70 18 15,-35-18-15,88 18 16,-70-18 0,17-17-16,-18 0 0,1 17 0,0-17 15</inkml:trace>
  <inkml:trace contextRef="#ctx0" brushRef="#br0" timeOffset="73238.03">30339 12841 0,'18'-35'15,"-18"17"-15,17 1 0,18 17 16,-17-18-16,17 18 16,-17 0-16,35 0 0,17 0 15,-17 18-15,-17-18 16,34 35 0,-34-18-16,-19 1 0,18 0 15,-35 17-15,18-17 0,-18 17 16,0 0-16,0 1 0,-18 34 15,1-35-15,-18 36 16,17-36 0,0 18-16,18-18 0,-17 1 15,-1 17-15,18-18 0,0 18 16,0 17-16,0-34 16,35 17-1,-17-18-15,17-18 0,-17 1 0,17 17 16,0 18-1,1-35-15,-19 0 0,19-1 16,-1 1-16,-18-18 16,1 17-16,0-34 15,-1 17-15,1-35 16,-18 17 0,0 0-1,-18 18 1,1 0-1,-1 0 1,-17 0 0,17 0-1,1 0 1,-1 18-16,0-18 0,1 0 0,17 18 16,-36-1-1,19 1-15,-1-18 0,0 17 16,1 1-1,-1 0 1,18-1 0,0 1-16,0 0 15,0 17 1,0-17-16,0-1 16,0 54-1,18-36-15,-18 18 16,0-35-16,0 17 15,0 0-15,0-17 0,0 17 16,0 0-16,0 1 0,17-1 0,-17 35 16,0-17-1,18 18-15,-18-1 16,0-17 0,18-35-16,-18 35 0,0-18 0,17 36 15,1-36 1,-18 0-16,18 1 0,-1 52 15,-17-53-15,18-17 16,-18 17-16,0 0 0,35 18 16,-35-35-16,18-1 15,-1 36 1,-17-35-16,0 17 16,0-17-1,-35 0-15,0-18 16,17 0-16,-17 17 15,17-17-15,-17 0 0,-35 0 16,34 0-16,1 0 16,-106 0-1,88 18-15,-53 17 16</inkml:trace>
  <inkml:trace contextRef="#ctx0" brushRef="#br0" timeOffset="116203.24">17851 5715 0,'0'-18'15,"17"18"16,-17-17-15,0 34 15,0 1-15,0 0-16,0-1 16,0 54-16,18-36 15,-18 0-15,0 36 16,0-36-16,0 18 0,17 18 15,-17-18 1,0-18-16,0 18 0,18-18 16,-18 18-16,0 0 0,18 35 15,-18-35-15,0 0 16,0 0-16,0 0 0,17 17 16,-17 36-1,0-53-15,0 0 0,0-18 16,18 71-16,0-71 15,-18 18-15,17-17 0,1 69 16,-18-52-16,18 53 16,-1-53-16,1 71 15,-18-54 1,18-17-16,-18 0 0,17 18 16,-17 34-1,18-34-15,-18-18 0,0 17 16,0-17-16,17 71 15,-17-54-15,0 1 0,18 52 16,-18-52-16,0-1 16,0 54-16,0-71 15,0 17-15,18-17 0,-18 71 16,0-54 0,0-17-16,0 18 0,17-18 15,-17 17-15,0 36 16,18-35-16,-18-18 0,0 0 15,18 52 1,-18-34-16,17 35 16,-17-53-16,18 0 0,-18 52 15,0-34-15,0-18 16,18 0-16,-18 17 0,0-17 16,0 71-16,17-54 15,-17-17-15,0 88 16,0-70-16,0 52 15,0-70-15,0 71 16,0-54-16,0-17 16,-17 88-1,17-88-15,0 71 0,0-54 16,0 1-16,0-18 0,-18 88 16,18-71-1,0 1-15,0-18 0,0 17 16,0 1-16,0 52 15,0-52-15,0-18 0,0 70 16,0-52 0,-18 70-16,18-88 15,-17 88 1,-1-70-16,0 52 16,1 18-16,-1-88 0,18 18 15,-18-18-15,18 0 0,-17 70 16,-1-70-16,18 53 15,-17-53 1,17 53-16,-18-71 16,18 18-16,0-18 15,-18 18-15,18-18 0,-17 0 0,-1 54 16,18-54-16,0 18 16,0-18-16,0 18 15,0 0-15,0-18 0,0 53 16,0-52-16,0 17 15,0-18-15,0 53 16,0-35-16,0-18 16,0 18-16,0-18 0,0 54 15,0-54-15,0 0 16,0 53 0,18-35-16,-18-17 0,0-1 15,0 0-15,17 53 16,1-52-16,-18-1 15,18 0-15,-18 0 0,17-17 16,1 35-16,-18 0 16,17-35-16,-17-1 15,18 19-15,-18-19 16,18-17 0,-18 18-16,0-36 15,0 1 1,-18-19-16,18 19 0,-18-1 15,1 0-15</inkml:trace>
  <inkml:trace contextRef="#ctx0" brushRef="#br0" timeOffset="116587.76">17639 15769 0,'0'0'0,"0"18"0,18-1 15,34 54 1,19-18-1,-36-18-15,36 53 16,-36-52-16,-17-1 0,35 18 16,-18-35-16,-17-1 15,-1-17-15,19 18 0,-19-18 16,1 17-16,17-17 16,-17-17-16,-1 17 15,1-18-15,0 1 0,-18-1 0,17 0 16,36 1-1,-35-19-15,-1 19 0,1-19 16,17-17-16,1 36 16,-19-18-16,19 17 0</inkml:trace>
  <inkml:trace contextRef="#ctx0" brushRef="#br0" timeOffset="136052.43">19950 7602 0,'-18'0'16,"18"-17"-16,18 17 46,35 0-46,-1-18 16,160 18 0,-124-18-16,36 18 15,-1-17-15,1-1 0,17 1 0,141-1 16,-141 0-16,124 1 16,-142 17-1,-17 0-15,-18 0 0,-17 0 16,35 0-1,-53 0-15,-36 0 0</inkml:trace>
  <inkml:trace contextRef="#ctx0" brushRef="#br0" timeOffset="136892.76">19897 9243 0,'17'0'47,"19"0"-32,-1 0-15,18 0 16,0 0-16,105 0 15,-52-18-15,282 18 16,-247 0 0,18-17-16,159 17 15,-160-18-15,-16 18 0,-19 0 16,1 0-16,-36-18 0,0 18 16,-18 0-16,-17 0 15,0 0-15</inkml:trace>
  <inkml:trace contextRef="#ctx0" brushRef="#br0" timeOffset="139077.07">20091 10795 0,'-18'0'15,"0"0"1,18-18-1,0 36 17,18 0-17,17-1-15,1-17 16,34 0-16,71 18 16,-35-36-16,-18 18 15,36-17-15,-1-1 0,1 0 16,17 18-16,-18-17 0,142-1 15,-142 0-15,-17 18 16,-35-17-16,35 17 16</inkml:trace>
  <inkml:trace contextRef="#ctx0" brushRef="#br0" timeOffset="139690.2">20285 12400 0,'0'0'0,"-18"0"0,36 0 31,35 0-15,0 0-16,17-17 0,1 17 16,17 0-16,18 0 0,-18 0 15,18-18-15,17 18 0,-17 0 16,0-18-16,0 18 0,-36 0 15,-17 0-15,0 0 0,-35 0 16</inkml:trace>
  <inkml:trace contextRef="#ctx0" brushRef="#br0" timeOffset="140213.59">20408 13988 0,'35'17'16,"36"-17"-1,-18 0-15,18 0 16,17 0-16,0-17 0,-18 17 0,19 0 15,-19 0-15,1 0 16,70 0-16,-88 0 16,0 0-16,0 0 0</inkml:trace>
  <inkml:trace contextRef="#ctx0" brushRef="#br0" timeOffset="140833.74">20373 15434 0,'18'18'15,"17"-18"-15,0 17 0,18-17 16,18 0-16,17 0 0,141 0 15,-123-17-15,0 17 16,0-18-16,-36 18 16,1 0-16,-36 0 0</inkml:trace>
  <inkml:trace contextRef="#ctx0" brushRef="#br0" timeOffset="142329.72">20426 17074 0,'17'0'32,"142"0"-17,-71 0-15,142-17 16,-107 17-16,142-18 15,-142 18-15,-17 0 16,-18 0-16,-17 0 16,-18 0-16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">4039 8890 0,'18'0'16,"-36"0"-16,54-18 0,17 18 15,-18 18-15,18 0 16,-36 17-16,1 18 16,-18-36-1,-35 54 1,17-53-16,-17 35 0,17-18 15,1 0-15,-1-17 16,18-1-16,18-17 16,-1 18-16,1-18 0,-1 0 15,19 0 1</inkml:trace>
  <inkml:trace contextRef="#ctx0" brushRef="#br0" timeOffset="2214.6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">5680 9013 0,'0'0'0,"0"18"0,17 0 16,36-1-1,0 1-15,0 0 16,-18-1-16,1-17 16,-19 0-16</inkml:trace>
  <inkml:trace contextRef="#ctx0" brushRef="#br0" timeOffset="3588.66">5927 8961 0,'-36'35'16,"19"0"-16,-1 0 0,0-17 15,18 0-15,0-1 16,0 1-16,18-18 15</inkml:trace>
  <inkml:trace contextRef="#ctx0" brushRef="#br0" timeOffset="3859.98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">6421 8290 0,'17'0'15,"-17"-17"1,35-1-16,-17-17 16,70-36-16,-52 36 15,69-53-15,-52 52 16,36-52-1,-54 71-15,-18-1 0,1 0 16,-36 18 0</inkml:trace>
  <inkml:trace contextRef="#ctx0" brushRef="#br0" timeOffset="5201.18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">8079 6227 0,'-18'0'16,"36"0"-16,-18 0 0,35 17 0,0-17 0,124 18 15,-71-18 1,159 0-16,-106 0 16,0 0-16,18 0 0,0 0 15,176 0-15,-194 0 16,106 0 0,-141 0-16,-18 0 0,18 0 15,-71 0-15,-17 0 16</inkml:trace>
  <inkml:trace contextRef="#ctx0" brushRef="#br0" timeOffset="7669.79">10142 5909 0,'106'0'15,"-212"0"-15,283 0 0,-107 18 0,1-1 16,70 19-1,-70-1-15,-19-17 0,1 52 16,-53-35-16,-35 54 16,-18-37-16,-88 37 15,53-54 1,17 0-16,1-17 0,-1 17 16,18-17-16,0-1 15</inkml:trace>
  <inkml:trace contextRef="#ctx0" brushRef="#br0" timeOffset="11957.56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">8096 7091 0,'53'-18'15,"-18"1"-15,54-1 16,-54 0-16,35 1 15,-34 17-15,17 0 16</inkml:trace>
  <inkml:trace contextRef="#ctx0" brushRef="#br0" timeOffset="12278.87">8696 6967 0,'0'0'0,"18"0"0,17-17 16,-17 17-16,-1 0 15,1-18-15,-1 18 16</inkml:trace>
  <inkml:trace contextRef="#ctx0" brushRef="#br0" timeOffset="12396.39">8749 7091 0,'35'0'0,"-70"0"0,88 0 15,0-35-15,-36 35 16</inkml:trace>
  <inkml:trace contextRef="#ctx0" brushRef="#br0" timeOffset="12669.09">9243 6756 0,'35'-18'16,"-17"18"-16,17-18 0,18 18 16,-18-17-16,0 17 15,-17-18-15,0 18 16,-36 0 0</inkml:trace>
  <inkml:trace contextRef="#ctx0" brushRef="#br0" timeOffset="12941.49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">9349 7743 0,'0'53'16,"0"18"-1,17 0-15,-17-19 16,0-16-16,18 34 16,-18-34-16,18 34 15,-18-35-15,17 1 16,-17-19-16</inkml:trace>
  <inkml:trace contextRef="#ctx0" brushRef="#br0" timeOffset="16656.11">9490 8061 0,'17'-18'0,"1"18"0,17 18 16,1-18 0,-19 0-16,18 0 0,18 0 15,-35 0-15,0 0 16,-1 0-16,-17-18 0</inkml:trace>
  <inkml:trace contextRef="#ctx0" brushRef="#br0" timeOffset="17023.37">9102 7938 0,'0'-18'0,"17"18"15,1 0 1</inkml:trace>
  <inkml:trace contextRef="#ctx0" brushRef="#br0" timeOffset="17399.98">9631 7779 0,'-18'0'16,"18"17"-16,0 36 15,-17-17-15,17 34 16,0-35-16,17 54 15,-17-54-15,0 35 16,0-34 0,18-19-16,-18 1 15,0 17-15,17-17 0,-17 0 16</inkml:trace>
  <inkml:trace contextRef="#ctx0" brushRef="#br0" timeOffset="18334.6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">12506 5574 0,'0'18'15,"18"87"-15,-1-16 16,19 87-16,-19 18 16,1-88-1,-18 0-15,17 17 0,-17-35 16,0 18-16,0-18 0,0 53 15,0-88-15,0 0 16,0-17-16,0-19 0,0 1 16,0-53-1</inkml:trace>
  <inkml:trace contextRef="#ctx0" brushRef="#br0" timeOffset="21411.43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">15910 4921 0,'18'0'31,"-18"18"16,-53 17-31,18 0-16,-18 1 15,0 17-15,0 0 0,-18-1 0,-70 54 16,71-70-16,-71 52 15,88-53-15,-35 18 16,70-35 0,-17 17-16,35-17 15,35-1-15,0-17 16</inkml:trace>
  <inkml:trace contextRef="#ctx0" brushRef="#br0" timeOffset="24175.15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">13705 8220 0,'36'35'15,"-72"-70"-15,107 105 0,0-34 16,-19-19-16,-16 1 15,34 17 1,-52-35-16,17 18 0</inkml:trace>
  <inkml:trace contextRef="#ctx0" brushRef="#br0" timeOffset="25526.35">13988 8237 0,'-53'36'16,"106"-72"-16,-124 107 0,53-53 0,1 17 16,-1 0-16,1 0 0,17 1 15,0-1-15,0-17 16,17-1-16</inkml:trace>
  <inkml:trace contextRef="#ctx0" brushRef="#br0" timeOffset="25769.17">14199 8114 0,'53'-18'15,"-106"36"-15,124-18 0,-53 0 16,-1 18-16,-17-1 16,0 18-16,-17-17 0,-1 17 15,0 1-15,-17-1 16,17 0-16,18 0 15,0-17-15,36 0 16,-19-1-16,36-17 16,-18 0-16,18 0 15,-35 0-15</inkml:trace>
  <inkml:trace contextRef="#ctx0" brushRef="#br0" timeOffset="26166.9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">15064 8149 0,'0'18'31,"53"35"-15,-36-36-16,54 36 16,-36-17-16,0-19 0,1 1 15,-1-1-15,-18-17 0,1 18 16,0-18-16</inkml:trace>
  <inkml:trace contextRef="#ctx0" brushRef="#br0" timeOffset="26693">15346 8149 0,'-35'53'15,"70"-106"-15,-88 124 0,0-18 16,35-18-16,18 0 16,-17 18-1,17-18-15,0-17 0,17 17 16</inkml:trace>
  <inkml:trace contextRef="#ctx0" brushRef="#br0" timeOffset="26983.69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">5045 10936 0,'35'0'15,"-70"0"-15,105 0 0,18-18 16,-52 1-16,17-1 16,0 18-16,17-35 15</inkml:trace>
  <inkml:trace contextRef="#ctx0" brushRef="#br0" timeOffset="32443.25">5574 10636 0,'0'0'0,"35"0"0,71 18 15,-53-18-15,0 18 16,17 17-16,-34-18 15,-19 36-15,-52 18 16,17-36-16,1 0 16,-36 36-1,53-53-15,0-1 16,17 1-16,36 0 16,-17-18-16,-1 0 0,0 0 15,36-18 1,-36 18-16</inkml:trace>
  <inkml:trace contextRef="#ctx0" brushRef="#br0" timeOffset="35391.61">12912 10354 0,'0'18'16,"-18"-1"-16,18 1 16,0 0-16,0-1 0,0 1 0,0 0 15,18 34-15,-1-34 16,1 17-16,53 1 15,-36-19-15,53 1 16,-35-18-16,35 0 16,-53-18-16,1 1 15,-19 17-15,1-18 0</inkml:trace>
  <inkml:trace contextRef="#ctx0" brushRef="#br0" timeOffset="35552.03">13212 10407 0,'0'88'0,"0"-176"0,0 211 0,0-70 15,17 36 1,-17-54-16,18 18 16,-1-18-16,1 0 0,0 36 15</inkml:trace>
  <inkml:trace contextRef="#ctx0" brushRef="#br0" timeOffset="37343.92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">13794 10742 0,'53'-18'16,"-36"18"-16,18 0 0,1 0 15,-1 0-15,36 0 16,-36-17-16,0 17 0,0 0 16,-17 0-16</inkml:trace>
  <inkml:trace contextRef="#ctx0" brushRef="#br0" timeOffset="38250.6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">14993 10530 0,'0'18'0,"0"0"15,0 35 1,0-18-16,18 18 15,-18-18-15,17-17 0,-17 17 16,18-17-16,-18-1 0,0 1 16,-18 0-1</inkml:trace>
  <inkml:trace contextRef="#ctx0" brushRef="#br0" timeOffset="39197.86">13705 10866 0,'0'17'16,"-17"18"-16,17 1 16,0-1-16,-18-17 0,18 17 15,-17 18-15,-1-35 16</inkml:trace>
  <inkml:trace contextRef="#ctx0" brushRef="#br0" timeOffset="39846.72">4233 11165 0,'0'18'0,"0"0"15,-17-1-15,-1 19 16,0-19-16,-17 36 15,18-18-15,-1-17 16</inkml:trace>
  <inkml:trace contextRef="#ctx0" brushRef="#br0" timeOffset="44478.72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">5891 14182 0,'0'0'0,"0"35"0,18 53 16,-18-53-16,35 1 15,18-1 1,-35-35-16,17 0 15,0 0-15,-17-18 0,0 1 0,-18-1 16,0-35-16,-18 18 16,0 17-16,-34-35 15,-19 36 1,36 17-16,17 0 0,-35 35 16,18 18-1</inkml:trace>
  <inkml:trace contextRef="#ctx0" brushRef="#br0" timeOffset="45343.28">5944 14676 0,'-17'17'0,"-1"36"16,18-35-16,0 17 15,35-17-15,1-1 16,-1-17-16,-17 0 16,-1 0-16,1 0 0,-36 0 31,-17 36-15,0-36-16,17 17 15,0 19-15,1-1 16,-1-18-16,18 19 15,0-19-15</inkml:trace>
  <inkml:trace contextRef="#ctx0" brushRef="#br0" timeOffset="45512.67">5962 15258 0,'0'35'15,"0"-70"-15,0 88 0,18-36 16,-18 1-16,17-18 0,-17 17 16,0 1-16</inkml:trace>
  <inkml:trace contextRef="#ctx0" brushRef="#br0" timeOffset="45630.64">5944 15522 0,'0'0'0,"0"18"0,18 0 16,0-1-16,-1-17 16,1 0-16</inkml:trace>
  <inkml:trace contextRef="#ctx0" brushRef="#br0" timeOffset="46497.37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">6191 17074 0,'18'0'15,"35"18"1,-36-18 0,54 18-16,-36-1 15,-17 1-15,17 35 16,-17-18-16,-18 0 16,0 54-16,0-36 15,0-18-15,-18 35 16,18-34-16,0-1 15,0-17-15</inkml:trace>
  <inkml:trace contextRef="#ctx0" brushRef="#br0" timeOffset="47761.57">6279 17392 0,'0'0'16,"18"0"-16,0 0 15,17 0-15,0 0 0,1-18 16,-1 18-16,18 0 16,-36 0-16,19 0 0,-19 0 15</inkml:trace>
  <inkml:trace contextRef="#ctx0" brushRef="#br0" timeOffset="48182.56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">13123 13159 0,'0'88'15,"18"-53"-15,0 0 0,-1-17 16,54 35-16,-36-35 16,36-18-16,-36 0 15,0-18-15,-35 0 16,-17-35 0,-1 18-16,-17 17 0,-36-52 15,18 52-15,-17 1 16,34 17-16,19 17 15</inkml:trace>
  <inkml:trace contextRef="#ctx0" brushRef="#br0" timeOffset="49710.89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">13176 14852 0,'0'0'15,"18"18"-15,-18-1 16</inkml:trace>
  <inkml:trace contextRef="#ctx0" brushRef="#br0" timeOffset="50159.96">13229 15134 0,'0'18'16,"0"-36"-16,0 53 0,18-35 0,-18 18 16</inkml:trace>
  <inkml:trace contextRef="#ctx0" brushRef="#br0" timeOffset="50278.84">13247 15434 0,'0'18'15,"0"-36"-15</inkml:trace>
  <inkml:trace contextRef="#ctx0" brushRef="#br0" timeOffset="50369.09">13247 15558 0,'0'0'0,"-18"17"0</inkml:trace>
  <inkml:trace contextRef="#ctx0" brushRef="#br0" timeOffset="50907.54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">12594 17216 0,'-17'0'16,"34"0"-16,-52 0 0,17 17 0,1 1 16,17 17-1,0-17-15,0 17 16,17-17-16,19 17 16,-1-17-16,18-1 15,-36 1-15,19-18 16,-19 0-16,1 0 0,17 0 15,-17 0-15</inkml:trace>
  <inkml:trace contextRef="#ctx0" brushRef="#br0" timeOffset="51476.41">12753 17339 0,'-18'88'0,"36"-176"0,-53 212 16,17-19-16,18-52 15,18 35-15,-1-70 16</inkml:trace>
  <inkml:trace contextRef="#ctx0" brushRef="#br0" timeOffset="51758.83">12982 17268 0,'18'0'0,"35"0"15,17-17 1,-34 17-16,34 0 16,-52 0-16,17 35 15,-35 0-15,0 36 16,0-18-16,-18-18 15,1 71-15,-1-53 16,18-18-16,0 0 0,0 1 16,0-19-1</inkml:trace>
  <inkml:trace contextRef="#ctx0" brushRef="#br0" timeOffset="51911.4">13106 17498 0,'0'0'0,"17"0"16,1 17-16,17-17 15,36 0-15,-36 0 16,0 0-16,1 0 16</inkml:trace>
  <inkml:trace contextRef="#ctx0" brushRef="#br0" timeOffset="52149.59">13458 17551 0,'-35'70'15,"70"-140"-15,-70 158 0,35-18 16,0-34-16,53-1 16,-35-35-16,35 0 15,-18-18-15,0-17 16,-35 17-16,18-52 15,-18 35-15,-18-36 16,1 36-16,-1-18 16,0 53-16,1-35 15,-1 17 1</inkml:trace>
  <inkml:trace contextRef="#ctx0" brushRef="#br0" timeOffset="52364.47">13829 17357 0,'0'0'0,"-18"53"16,18-36-16,-17 1 16,17 17-16,17-17 0,1 17 15,0-17-15,-1-18 16,18 17-16,36-17 15,-53 0-15,17 0 16,-17-17-16,-1-1 0</inkml:trace>
  <inkml:trace contextRef="#ctx0" brushRef="#br0" timeOffset="52482.33">14023 17533 0,'0'88'16,"0"-176"-16,18 229 0,-18-106 0,17 18 15,18 18 1,1-36-16</inkml:trace>
  <inkml:trace contextRef="#ctx0" brushRef="#br0" timeOffset="53773.68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">7267 15716 0,'212'0'0,"-424"0"0,565-17 16,-177-1-16,459-53 15,-370 36-15,35 0 16,352 17-16,-299 18 16,-18 0-16,18 18 0,-18 0 15,0-1-15,-35 1 0,194 17 16,-317 0 0,-36-17-16,17 53 15</inkml:trace>
  <inkml:trace contextRef="#ctx0" brushRef="#br0" timeOffset="56614.08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">7691 16439 0,'229'18'16,"-458"-36"-16,634 54 0,-211-1 16,18-17-16,35-1 0,17 1 0,19 0 15,334 17-15,18-18 16,-353 1-16,441 0 31,-546-18-31,-36 0 16</inkml:trace>
  <inkml:trace contextRef="#ctx0" brushRef="#br0" timeOffset="60634.59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">17233 13864 0,'-35'35'0,"35"-17"16,-18 0-16,18-1 16</inkml:trace>
  <inkml:trace contextRef="#ctx0" brushRef="#br0" timeOffset="61845.63">17886 13300 0,'17'0'16,"1"0"-1,0 17-15,17-17 16,-17 18-16,17 0 16,-17-1-16,-1 19 15,-17-1-15,0 18 16,0-18 0,0 18-16,0-18 15,0 36 1,0-54-16,0 19 0,18-1 15,0-17-15</inkml:trace>
  <inkml:trace contextRef="#ctx0" brushRef="#br0" timeOffset="62019.05">17903 13582 0,'18'0'15,"35"-18"1,-18 18-16,36 0 16,-36 0-16,18 0 15,-35 0 1</inkml:trace>
  <inkml:trace contextRef="#ctx0" brushRef="#br0" timeOffset="62386.5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">19050 13441 0,'0'17'47,"35"1"-47,-17 0 16,35 35-16,-18-36 16,0 1-16,18 0 0,-17-1 15,17 1-15,17 17 16,-35-35-16,-17 18 15</inkml:trace>
  <inkml:trace contextRef="#ctx0" brushRef="#br0" timeOffset="63050.46">19332 13406 0,'-17'17'16,"34"-34"-16,-52 52 0,17 0 16,1 0-16,-1-17 0,0 17 15,1 1-15,-1-19 16,18 1-16,-18 17 0,1-17 16,17-1-16,0 1 15</inkml:trace>
  <inkml:trace contextRef="#ctx0" brushRef="#br0" timeOffset="63720.82">19950 13229 0,'-18'0'0,"0"18"16,1-1-16,-1 19 15,0-19-15,18 19 0,18-1 16,-18 0-16,35-17 16,36 35-16,-18-18 15,35-17 1,-53-1-16,18-17 0,18 0 15,-18-17 1</inkml:trace>
  <inkml:trace contextRef="#ctx0" brushRef="#br0" timeOffset="63921.08">20197 13370 0,'-18'71'0,"36"-142"0,-36 195 16,18-54-16,18-17 15,-18-17-15,17-1 16,-17-18-16,18 19 0,-1-19 16,1-17-16</inkml:trace>
  <inkml:trace contextRef="#ctx0" brushRef="#br0" timeOffset="64265.5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">20690 13600 0,'0'0'0,"53"-18"0,-17 18 16,52-18-16,-35 18 15,35 0-15,-70 0 16,17 0-16,-35 18 15</inkml:trace>
  <inkml:trace contextRef="#ctx0" brushRef="#br0" timeOffset="64709.67">20496 13864 0,'0'35'15,"0"-70"-15,0 88 0,-17-35 16,-1-1-16,18 1 15</inkml:trace>
  <inkml:trace contextRef="#ctx0" brushRef="#br0" timeOffset="65107.37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">21925 13388 0,'-17'35'16,"34"-70"-16,-34 105 0,-1-52 0,36 53 15,-18-54-15,17 19 16,36-1 0,-18-17-16,18-1 15,-17-17-15,34 0 16,-52-17-16,17 17 15,-17-18-15,-18 0 0,0 1 16,0-1-16</inkml:trace>
  <inkml:trace contextRef="#ctx0" brushRef="#br0" timeOffset="65516.23">22137 13511 0,'0'89'0,"0"-178"0,-18 231 16,18-90-16,0 1 0,0 53 16,0-53-16,-17-18 15,17-17-15,-18 17 0</inkml:trace>
  <inkml:trace contextRef="#ctx0" brushRef="#br0" timeOffset="66179.25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">24289 13441 0,'17'106'16,"-34"-212"-16,52 265 0,-17-89 16,-1-17-16,1 18 15,0-18-15,-1-1 0,19 37 16,-19-54-16,18 18 16,-35-36-16,18-17 15</inkml:trace>
  <inkml:trace contextRef="#ctx0" brushRef="#br0" timeOffset="67051.54">24694 13529 0,'-35'53'16,"70"-106"-16,-87 141 0,34-52 0,0-19 15,18 18-15,0 1 0,36 17 16,-1-36-16,53 19 16,-35-19-1,0-17-15,-18 0 0,18 0 16,-18-17-16,36-19 16,-53 19-16,-1-19 15</inkml:trace>
  <inkml:trace contextRef="#ctx0" brushRef="#br0" timeOffset="67235.62">24941 13688 0,'18'70'15,"-36"-140"-15,36 193 0,-18-70 0,0 53 16,18-53-16,-1 0 15,1-18-15,0 0 0,-18-17 16,17 0-16,-17-1 16</inkml:trace>
  <inkml:trace contextRef="#ctx0" brushRef="#br0" timeOffset="67718.74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">24465 14623 0,'0'-18'15,"0"36"-15,35-36 16,89 36-16,-36-18 16,159 17-16,-123 1 15,34 0-15,301 17 16,-195-18 0,-52 1-1,-106 17-15</inkml:trace>
  <inkml:trace contextRef="#ctx0" brushRef="#br0" timeOffset="76855.71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">20990 3669 0,'18'0'15,"17"0"1,-17-18-16,70 1 16,-53-1-16,36 0 15,-36 1-15,18-1 16,-35 18-16,-1 0 16,-34 0-1</inkml:trace>
  <inkml:trace contextRef="#ctx0" brushRef="#br0" timeOffset="99016.62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">21802 3916 0,'17'0'16,"19"17"-1,-19 1-15,36 17 16,-18-35-16,-17 18 0,17 0 15,-17-18-15,0 0 0,-1 0 16</inkml:trace>
  <inkml:trace contextRef="#ctx0" brushRef="#br0" timeOffset="99396.15">21996 3898 0,'-36'71'16,"72"-142"-16,-107 177 0,36-71 16,35-17-16,0 0 15,0-1-15,18 1 16</inkml:trace>
  <inkml:trace contextRef="#ctx0" brushRef="#br0" timeOffset="99852.1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">24042 3845 0,'17'0'16,"19"0"0,-1 0-16,71 0 15,-36 0 1,36 0-16,-53 0 16,-18 0-16,1 0 15,-1 0-15,-17 0 0,-18-17 0</inkml:trace>
  <inkml:trace contextRef="#ctx0" brushRef="#br0" timeOffset="101320.81">25329 3581 0,'18'0'15,"0"0"1,-1 17-16,19-17 0,34 18 16,-35 0-1,18 35 1,-53-18-16,-17 0 15,-19 0 1,19-17-16,-36 35 16,18-35-16,35 17 15,35-18 1,-17-17 0,-1 0-16,54 0 0,-1-17 15,-17-1 1</inkml:trace>
  <inkml:trace contextRef="#ctx0" brushRef="#br0" timeOffset="101547.86">26070 3598 0,'0'0'0,"18"0"0,0 0 0,-1 0 16,36-17-1,-18 17-15,1-18 16,-1 18-16,0-18 0,1 18 0,-1-17 16</inkml:trace>
  <inkml:trace contextRef="#ctx0" brushRef="#br0" timeOffset="101852.83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">22031 7144 0,'18'0'15,"-1"35"1,1-17-16,17-1 0,36 19 15,-36-19-15,36 19 16,-54-19-16,18 1 16,-17-1-16,0 1 0,-1-18 15</inkml:trace>
  <inkml:trace contextRef="#ctx0" brushRef="#br0" timeOffset="108949.55">22366 7126 0,'-35'35'15,"70"-70"-15,-88 106 0,18-54 16,-18 36-16,35-35 16,1 17-16,-1-17 0,0 17 15,18-17-15,-17-1 16,17 1-16</inkml:trace>
  <inkml:trace contextRef="#ctx0" brushRef="#br0" timeOffset="109467.18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">25083 7126 0,'0'0'0,"35"0"16,-18 0-16,36 0 16,-17 0-16,34 0 0,18 0 15,-52 0-15,-19 0 16,-17 18-16,-17-18 15</inkml:trace>
  <inkml:trace contextRef="#ctx0" brushRef="#br0" timeOffset="110206.5">25188 7391 0,'0'0'0,"36"0"16,52 17-1,-35-17-15,-18 18 0,0-18 16,-17 0-16,17 0 15</inkml:trace>
  <inkml:trace contextRef="#ctx0" brushRef="#br0" timeOffset="112075.73">26758 6914 0,'0'36'16,"0"-1"-16,0 18 0,18 88 15,-18-70-15,17 105 16,-17-105-16,0-1 16,18 71-16,0-106 15,-1 1-15,1-1 0,0-17 16</inkml:trace>
  <inkml:trace contextRef="#ctx0" brushRef="#br0" timeOffset="112476.06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">32226 7161 0,'0'18'0,"-17"35"0,34-124 0,-17 124 0,18 0 15,0 71 1,-18-71-16,17 17 0,1 1 15,17 35-15,-35-54 16,18 37-16,-18-54 16,0-17-16</inkml:trace>
  <inkml:trace contextRef="#ctx0" brushRef="#br0" timeOffset="115049.7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">33126 7620 0,'-35'-18'16,"70"36"-16,-88-36 0,0 18 15,35 18-15,-17 17 16,35-17-1,0 17-15,18-17 16,52 35-16,-52-36 16,17 36-1,-17-53-15,-18 36 0,-18-19 16,-35 1 0,36-18-16,-36 18 15</inkml:trace>
  <inkml:trace contextRef="#ctx0" brushRef="#br0" timeOffset="115428.18">33249 7920 0,'-35'-18'15,"70"36"-15,-123-36 0</inkml:trace>
  <inkml:trace contextRef="#ctx0" brushRef="#br0" timeOffset="118304.1">32844 7832 0,'17'17'16,"-17"-34"15,0-19-15,0 19-16,0-1 15,0 0-15,0 1 0,18-18 16,-18 17 0,35 0-16,-17 1 15,17 17 1,-17 0-16,-1 0 16,19 17-16,-36 1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">13317 9049 0,'0'0'0,"18"0"0,35 17 16,-18-17-16,-17 18 0,17-18 15,36 18 1,-36-18-16,36 35 16,-54-17-16</inkml:trace>
  <inkml:trace contextRef="#ctx0" brushRef="#br0" timeOffset="390.11">13600 9049 0,'-36'53'16,"72"-106"-16,-107 141 0,53-70 0,-17 35 15,17-36 1,1 18-16,-1-17 16,36 0-16</inkml:trace>
  <inkml:trace contextRef="#ctx0" brushRef="#br0" timeOffset="749.84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">26176 10089 0,'-18'18'15,"1"88"1,52-18 0,89 53-1,-19-70-15,-52-36 16,0-17-16,18 17 0,17-17 15,-35-18-15,-35 0 16,34 0 0,-52-18-16,-35-35 15,0 35 1</inkml:trace>
  <inkml:trace contextRef="#ctx0" brushRef="#br0" timeOffset="14498.9">25859 10442 0,'17'-17'16,"-34"34"-16,52-70 0,-17 36 16,17-72-1,0 54-15,0-18 0,-17 0 16,17 0-16,18-35 15,-35 35-15,17 18 0,-17 17 16,35 1 0,-18 17-16,0 17 0,71 36 15,18 18 1,-54-18-16,54 17 16</inkml:trace>
  <inkml:trace contextRef="#ctx0" brushRef="#br0" timeOffset="45275.23">14023 3845 0,'-18'0'16,"18"18"15,-17 35-15,-1 17-1,0-34-15,1 34 0,-1 36 16,0-35-1,1-18-15,-18 70 16,17-88-16,18 1 0,0-1 16,0 18-1,0-36-15,0 1 0</inkml:trace>
  <inkml:trace contextRef="#ctx0" brushRef="#br0" timeOffset="45563.18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">27252 2628 0,'0'-17'16,"0"34"0,-18 18-1,1 18-15,-36 71 16,35-54-16,-17 19 16,0 52-16,17-71 15,0 1-15,1-18 0,-1 35 16,18-53-16,-17-17 15,17 17-15,0-17 16,0-1-16,-18-17 16,0 0-1</inkml:trace>
  <inkml:trace contextRef="#ctx0" brushRef="#br0" timeOffset="47594.3">26811 3334 0,'18'70'15,"-36"-140"-15,53 158 0,-35-53 16,18 1-16,17-19 16,-17 1-16,0-1 0,17-17 15,53 0 1,-35-17-16,0-1 0,0 1 0,-18-1 15,53-17 1,-35 17-16,0-17 16,-18 17-16</inkml:trace>
  <inkml:trace contextRef="#ctx0" brushRef="#br0" timeOffset="86912.54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">1252 16316 0,'0'0'16,"36"0"-1,-19 0-15,1 0 0,17 18 16,-17-1-16,17-17 15,-17 18-15,-1 0 0,1-1 16,0 1-16,-1-1 0,-17 19 16,0-19-1,0 36-15,-35-17 16,17-1-16,-17-18 16,17 1-16,-70 53 15,53-36 1</inkml:trace>
  <inkml:trace contextRef="#ctx0" brushRef="#br1" timeOffset="116948.59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">4145 6350 0,'53'-18'31,"-18"1"-31,1-1 0,69-70 16,-34 35-16,0-18 15,70-52-15,-53 52 16,-18 18-16,1-17 0,0 17 15,-19 0-15,1 18 0,0 0 16,-35 17-16,17 0 16,-52 54-1</inkml:trace>
  <inkml:trace contextRef="#ctx0" brushRef="#br1" timeOffset="123031.1">4674 6544 0,'89'-71'15,"-178"142"-15,213-177 16,-71 53-16,0 0 0,52-52 16,-52 52-16,0 17 15,-35 1-15,0 17 0</inkml:trace>
  <inkml:trace contextRef="#ctx0" brushRef="#br1" timeOffset="128655.0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">4180 6773 0,'0'-35'16,"53"-18"-1,-17 0-15,-1 0 16,18-17-16,35-18 0,-17 17 16,17-17-16,18 0 15,158-142-15,-211 177 16,0 18-16,-18 0 0,1 0 16,-19 35-1,-34 0-15</inkml:trace>
  <inkml:trace contextRef="#ctx0" brushRef="#br2" timeOffset="171283.03">4304 7267 0,'18'-17'0,"52"-54"15,-17 18-15,141-194 16,-106 141 0,0-17-16,18 17 15,0-17-15,0-1 0,-18 1 0,18-1 16,-35 36-16,-1 0 0,-17 17 16,-35 54-1,-18-1-15,-18 36 0,-17-1 16</inkml:trace>
  <inkml:trace contextRef="#ctx0" brushRef="#br2" timeOffset="171548.41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">4798 8625 0,'0'0'0,"17"-35"0,19 0 16,34-18-16,-17-18 0,18-34 16,17-19-16,0-17 0,18-18 15,17 0-15,1-35 16,17 0-16,0-35 0,-17 17 16,-1-34-16,18 51 0,-35 1 15,17 71-15,-52 35 0,0 53 16,-54 17-16</inkml:trace>
  <inkml:trace contextRef="#ctx0" brushRef="#br2" timeOffset="172019.59">5415 8696 0,'141'-194'16,"-282"388"-16,388-512 0,-159 195 16,18-18-16,106-159 15,-106 124-15,17-1 16,-17 1-16,17 17 0,71-123 16,-123 176-16,-18 53 15,-18 18-15</inkml:trace>
  <inkml:trace contextRef="#ctx0" brushRef="#br2" timeOffset="172232.26">6085 8784 0,'18'0'0,"-36"0"0,89-17 0,-18-36 16,88-106-1,-70 53-15,17 0 0,0-17 16,0-1-16,0 1 0,1-1 16,-1 1-16,-18-18 0,-17 35 15,0 35-15,-35 36 0</inkml:trace>
  <inkml:trace contextRef="#ctx0" brushRef="#br2" timeOffset="172408.53">6650 8784 0,'88'-123'16,"-176"246"-16,247-317 0,-71 106 16,0-18-16,71-70 15,-71 88-15,-17 17 16,-19 36-16</inkml:trace>
  <inkml:trace contextRef="#ctx0" brushRef="#br2" timeOffset="172571.38">7214 8714 0,'106'-124'0,"-212"248"0</inkml:trace>
  <inkml:trace contextRef="#ctx0" brushRef="#br2" timeOffset="177538.49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-152219.96">16316 1446 0,'0'0'0,"18"0"15,17-17-15,53-19 16,-17 19-16,-18-1 16,17 1-16,71-19 15,-88 19-15,0-1 16,35 0-16,-52 1 16,-19-1-16,1 18 15,-18-18-15,0 1 0</inkml:trace>
  <inkml:trace contextRef="#ctx0" brushRef="#br0" timeOffset="-151973.58">16669 917 0,'0'-17'15,"0"34"-15,0-17 16,0 18-1,17 70 1,-17-35-16,18 0 0,0 0 16,-1 17-16,1-17 0,0 18 15,35 35 1,-36-71-16,18 53 16,-17-53-16,0-17 0,-1 0 0,1-18 15,0 0-15</inkml:trace>
  <inkml:trace contextRef="#ctx0" brushRef="#br0" timeOffset="-151623.4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-151132.94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-148586.66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-148387.97">18433 811 0,'17'36'16,"1"-1"-16,35 53 15,-36-35-15,1 0 0,35 70 16,-35-70 0,-1 0-16,1 0 0,0 0 15,17 18-15,-35-54 16</inkml:trace>
  <inkml:trace contextRef="#ctx0" brushRef="#br0" timeOffset="-147893.76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-147709.62">19156 953 0,'17'70'16,"1"-35"-16,-18 36 15,18-18-15,-18-18 16,35 36-16,-35-36 16,35 0-16,-17-17 15,0-18-15,-1 0 0,1 0 16,0-18-16</inkml:trace>
  <inkml:trace contextRef="#ctx0" brushRef="#br0" timeOffset="-147569.8">19420 1164 0,'0'53'16,"18"-35"-1,0 35-15,-1-18 16,-17-17-16,18-1 15,0-17-15,-1 18 0</inkml:trace>
  <inkml:trace contextRef="#ctx0" brushRef="#br0" timeOffset="-147426.81">19491 1094 0,'0'0'16,"18"0"-16,-1 17 15,1 1 1,0-18-16</inkml:trace>
  <inkml:trace contextRef="#ctx0" brushRef="#br0" timeOffset="-147208.72">19720 1217 0,'0'35'15,"0"-70"-15,0 88 0,0-35 0,18-1 16,0 1-16,17-18 16,-18 0-16,1 0 15,0 0-15,-1 0 16,-17-18-16,0-17 16,-17 17-16,-1 1 0,0-1 15,1 0-15,-36-34 16</inkml:trace>
  <inkml:trace contextRef="#ctx0" brushRef="#br0" timeOffset="-146981.8">19914 1305 0,'36'18'16,"-72"-36"-16,89 36 15,-53-53 1,18-18-16,35 0 15,0 18 1,-36 35 0,19 0-16,-1 0 15,-17 17-15,17 36 16,-35-35-16,35 35 16,-35-36-16,18 1 0</inkml:trace>
  <inkml:trace contextRef="#ctx0" brushRef="#br0" timeOffset="-146525.8">21484 988 0,'18'53'16,"-18"-36"-16,0 19 0,0 17 15,17-36 1,1 1-16,-18-1 0,18-17 16,-1 0-16,1-17 15</inkml:trace>
  <inkml:trace contextRef="#ctx0" brushRef="#br0" timeOffset="-146403.57">21467 723 0,'17'0'16,"-34"0"-16,52 18 0</inkml:trace>
  <inkml:trace contextRef="#ctx0" brushRef="#br0" timeOffset="-146124.1">21766 1094 0,'18'0'15,"-18"17"-15,0-34 16,18-1-16,-18 0 16,0 1-16,17-36 15,1 35-15,0 1 16,-1-1-16,1 0 0,17 18 15,-17 18 1,-1 0-16,1 34 16,-18-34-16,18 17 15,-18-17-15,0 0 0,17 17 16,-17-17-16,18-1 16</inkml:trace>
  <inkml:trace contextRef="#ctx0" brushRef="#br0" timeOffset="-145858.04">22154 988 0,'0'0'0,"0"17"0,18 1 0,-18 0 16,35 17-1,-17-17-15,0-18 0,-1 17 16,1 1-16,0-18 15,-18 18-15,0-36 16,0-17 0,0 17-16,0 0 0,0-35 15,-18 36 1,18-1-16,0-17 16,18 17-16</inkml:trace>
  <inkml:trace contextRef="#ctx0" brushRef="#br0" timeOffset="-144996.12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-144895.6">23001 864 0,'18'-17'16,"-1"-1"-16,1 18 15</inkml:trace>
  <inkml:trace contextRef="#ctx0" brushRef="#br0" timeOffset="-144407.63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-143995.7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-113318.19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-103080.78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">31591 8396 0,'0'-18'16,"0"36"-16,0 17 15,0 36 1,0-18-16,18 70 16,-18-52-16,18-18 15,-1 17-15,1-17 0,17 53 16,0-53-16,1 0 15,-36-35 1,17-1-16,1-17 16</inkml:trace>
  <inkml:trace contextRef="#ctx0" brushRef="#br0" timeOffset="27793.8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">26264 4057 0,'0'0'0,"0"18"31,-17 17-31,17-17 0,-18 17 16,-17 18-16,17-18 16,0 0-16,18-17 15,0 0-15</inkml:trace>
  <inkml:trace contextRef="#ctx0" brushRef="#br0" timeOffset="45589.0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6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">12506 14640 0,'18'18'16,"-1"0"-16,1-1 15,17 18-15,-17-17 0,17 0 16,-17 17-16,17-17 0,-17-1 16,-1 1-16,1 0 0,0-18 15,-1 17-15</inkml:trace>
  <inkml:trace contextRef="#ctx0" brushRef="#br0" timeOffset="1669.56">12735 14640 0,'-53'53'0,"36"-18"15,-19 1-15,1-1 0,18 18 16,-1-18-16,0-17 0,18 0 16,0-1-16,18-17 15</inkml:trace>
  <inkml:trace contextRef="#ctx0" brushRef="#br0" timeOffset="1952.17">13018 14587 0,'0'0'0,"0"71"15,0-18-15,0-18 16,0 0-16,17 18 0,-17-17 16,0-1-16,0-17 15,18 17-15,-18-18 0,17 1 16,-17 0-16,18-18 0,0 0 16</inkml:trace>
  <inkml:trace contextRef="#ctx0" brushRef="#br0" timeOffset="2258.37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2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">14940 14676 0,'0'17'32,"18"-17"-32,-18 18 0,17-1 15,1 1-15,17 0 0,-17-1 16,17 1-16,-17 0 15,0-1-15,17-17 0,-18 18 16,1-18-16,-18 18 16,-18-36-1</inkml:trace>
  <inkml:trace contextRef="#ctx0" brushRef="#br0" timeOffset="6984.47">15169 14570 0,'0'0'16,"-17"0"-16,-1 17 15,18 1-15,-17 17 0,-1 1 16,0-1-16,-17 0 0,17 18 16,1 0-16,-1-18 0,0 18 15,18-35-15,0 17 16,-17-17-16,17-1 0</inkml:trace>
  <inkml:trace contextRef="#ctx0" brushRef="#br0" timeOffset="9629.88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">11553 15857 0,'0'18'0,"18"-18"16,0 0-16,-1 18 0,19-18 16,-19 0-16,19 0 0,-1-18 15,0 18-15,-17 0 0,-1-18 16,1 18-16</inkml:trace>
  <inkml:trace contextRef="#ctx0" brushRef="#br0" timeOffset="15065.9">11589 16034 0,'0'0'0,"70"0"15,-17 0-15,-17 0 0,16 0 16,-16-18-16,-1 0 0</inkml:trace>
  <inkml:trace contextRef="#ctx0" brushRef="#br0" timeOffset="15861.19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3">13635 15469 0,'0'0'0,"0"18"0,0 17 16,0 18-16,0 0 0,0 0 15,0 18-15,0-1 16,0 1-16,0-18 0,0-1 15,0-16-15,18-1 0,-18-17 16,17-18-16,1 0 0,-1 0 16</inkml:trace>
  <inkml:trace contextRef="#ctx0" brushRef="#br0" timeOffset="17346.16">13829 15416 0,'0'0'0,"18"71"0,-18 123 15,17-123-15,-17 17 0,18-35 16,-1 17-16,1-35 0,-18 1 16,18-1-16,-1 0 0,1-35 15,0 18-15</inkml:trace>
  <inkml:trace contextRef="#ctx0" brushRef="#br0" timeOffset="17518.94">14076 15804 0,'0'0'15,"0"89"-15,17-54 16,-17 0-16,18-17 0,-18 17 15,18-35-15,-1 18 0,1-36 16</inkml:trace>
  <inkml:trace contextRef="#ctx0" brushRef="#br0" timeOffset="17673.85">14182 15663 0,'0'0'0,"0"18"16,17 0-16,-17-1 16,18-17-1,-18 18-15</inkml:trace>
  <inkml:trace contextRef="#ctx0" brushRef="#br0" timeOffset="17918.94">14358 15946 0,'0'0'0,"18"35"15,-18-18-15,17 1 0,1-18 16,0 18-16,-1-18 0,1 0 16,0-18-1,-18 0-15,0 1 0,0-1 16,0 1-16,-18-1 0,18 0 15,-18 1-15,1-1 0,-1 18 16,0 0-16,18-18 16,-17 18-16</inkml:trace>
  <inkml:trace contextRef="#ctx0" brushRef="#br0" timeOffset="18169.44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2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">24959 17551 0,'0'17'0,"-18"1"16,18 0-16,0 17 15,0 18-15,0-18 16,0 18-16,0-18 0,18 18 15,-18-18-15,0 1 0,18-19 16,-18 19-16,17-19 0,1-17 16,0 0-16,17 0 15</inkml:trace>
  <inkml:trace contextRef="#ctx0" brushRef="#br0" timeOffset="50465.05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">22490 10354 0,'0'-18'16,"17"18"-16,19-17 15,-19-1-15,18 18 0,1-18 16,-1 1-16,-17 17 0,-1 0 15,1 0-15,-18 17 16</inkml:trace>
  <inkml:trace contextRef="#ctx0" brushRef="#br0" timeOffset="62341.58">22560 10389 0,'0'0'0,"-17"53"15,17-17-15,0-1 16,-18 0-16,18 0 0,18 1 16,-18-19-16,17 19 0,1-19 15,17-17-15,0 18 0,-17-18 16,17 0-16,-17 0 16,17 0-16,-17 0 0,-1-18 15</inkml:trace>
  <inkml:trace contextRef="#ctx0" brushRef="#br0" timeOffset="62565.58">22842 10389 0,'0'18'0,"0"0"15,0 17-15,0-17 16,0 17-16,0-18 0,0 19 16,18-19-16,-18 1 0,0 0 15,18-18-15,-18 17 0</inkml:trace>
  <inkml:trace contextRef="#ctx0" brushRef="#br0" timeOffset="62880.11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">25083 10689 0,'17'18'31,"-17"-1"-31,18 19 16,-1-1-16,-17 0 0,18 1 16,-18 16-16,0-16 0,0-1 15,18 0-15,-18-17 0,0 17 16,0-17-16,0 0 16,17-18-16,-17 17 0</inkml:trace>
  <inkml:trace contextRef="#ctx0" brushRef="#br0" timeOffset="100397.63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">26635 11165 0,'0'36'16,"-18"-19"-16,0 1 16,1 0-16,-18-1 0,17 19 15,-17-19-15,17 1 16,0-18-16</inkml:trace>
  <inkml:trace contextRef="#ctx0" brushRef="#br0" timeOffset="102021.43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">28099 10548 0,'17'0'0,"1"18"0,17-18 16,1 35-16,-1-17 15,18 17-15,-18 0 0,18 18 16,-18 0-16,-17 0 0,0-18 16,-1 18-16,-17 0 0,-17 0 15,-1 0-15,0 0 0,-35 0 16,18 0-16,-18 0 15,0-1-15</inkml:trace>
  <inkml:trace contextRef="#ctx0" brushRef="#br0" timeOffset="108683.53">21802 9066 0,'17'0'16,"1"0"-16,0 18 0,-1-18 15,1 18-15,17 17 0,0 0 16,1 1-16,-1-1 0,0 0 15,1 0-15,-1 18 16,0-17-16,0-19 0,-17 18 16,0-17-16,-1 0 0,-17-1 15,18-17-15,-36 0 16</inkml:trace>
  <inkml:trace contextRef="#ctx0" brushRef="#br0" timeOffset="108876.55">22190 9049 0,'-18'35'0,"-17"0"16,17 1-16,1-1 0,-19 0 16,19 18-16,-19-18 0,19 1 15,-1-1-15,0 0 0,18 0 16,0 1-16,0-19 15,18-17-15,-18 18 0</inkml:trace>
  <inkml:trace contextRef="#ctx0" brushRef="#br0" timeOffset="109139.59">22560 9155 0,'0'0'0,"-35"17"0,-18 19 15,35-1-15,1 0 16,17 0-16,0-17 0,17 17 16,19 1-16,-19-19 0,36 1 15,-18-1-15,18 1 16,-17-18-16,-1 0 0,0 0 15,-17-18-15,-18 1 16,-18-1-16</inkml:trace>
  <inkml:trace contextRef="#ctx0" brushRef="#br0" timeOffset="109256.1">22578 9331 0,'0'0'0,"70"0"16,-34-18-16,17 18 0,-36 0 15,18-17-15,-17 17 0</inkml:trace>
  <inkml:trace contextRef="#ctx0" brushRef="#br0" timeOffset="109578.46">23019 8837 0,'0'0'0,"0"18"31,17 17-31,-17 0 0,18 1 15,-18 16-15,18 19 0,-18-18 16,17 18-16,-17-19 16,18 19-16,0-18 0,-18 0 15,17 0-15,-17-18 0,0 0 16,18-17-16,-18 0 0</inkml:trace>
  <inkml:trace contextRef="#ctx0" brushRef="#br0" timeOffset="109824.46">23160 8819 0,'0'0'0,"18"71"16,-1-36-16,1 18 0,-18 0 15,17 0-15,1 18 0,0-1 16,-18 1-16,17-18 16,-17 0-16,18-1 0,-18-16 15,18 17-15,-18-36 0,0 19 16,0-19-16</inkml:trace>
  <inkml:trace contextRef="#ctx0" brushRef="#br0" timeOffset="110129.13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">21766 11677 0,'18'0'15,"17"0"-15,1 0 16,17 0-16,17 0 0,1 0 16,34 0-16,1 0 0,18-18 15,-1 18-15,1 0 0,-18 0 16,-1 0-16,-16 18 15,-19-18-15,1 0 0,-18 0 16</inkml:trace>
  <inkml:trace contextRef="#ctx0" brushRef="#br0" timeOffset="118470.3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">30004 12453 0,'0'0'0,"17"35"15,1-17-15,0 0 0,-18-1 16,17-17-16,1 18 16</inkml:trace>
  <inkml:trace contextRef="#ctx0" brushRef="#br0" timeOffset="119148.71">30039 12188 0,'0'0'0,"18"0"16</inkml:trace>
  <inkml:trace contextRef="#ctx0" brushRef="#br0" timeOffset="119372.04">30251 11959 0,'0'71'15,"17"-36"-15,-17 18 0,18 0 16,-18 17-16,18-17 0,-1 0 16,1 0-16,-18 0 0,18-18 15,-18 1-15,17-1 0,1-17 16,-1-1-16,1-17 15</inkml:trace>
  <inkml:trace contextRef="#ctx0" brushRef="#br0" timeOffset="119566.79">30462 12012 0,'0'0'0,"18"88"15,-18-52-15,18 16 0,-18 1 0,0 0 16,17-17-16,-17 17 0,18-1 16,-18-16-16,18-1 15,-18 0-15,0 1 0,0-19 16,0 1-16</inkml:trace>
  <inkml:trace contextRef="#ctx0" brushRef="#br0" timeOffset="119710.97">30745 12365 0,'0'0'0,"0"53"15,17-18-15,-17 0 0,0-17 16,18 17-16,-18 1 16,18-19-16,-18 1 0,17-18 15</inkml:trace>
  <inkml:trace contextRef="#ctx0" brushRef="#br0" timeOffset="119849.62">30939 12259 0,'-18'0'0,"18"18"16,-18-18-16,18 17 15,0 1-15</inkml:trace>
  <inkml:trace contextRef="#ctx0" brushRef="#br0" timeOffset="120077.98">31009 12541 0,'0'0'0,"18"36"16,-18-19-16,0 1 0,17-18 15,-17 17-15,18-17 0,0 0 16,-1-17-1,1-1-15,-18-17 16,0 17-16,0 1 16,-18-1-16,18 0 0,0 1 15,-17-1-15,-1 18 16,36 0 0</inkml:trace>
  <inkml:trace contextRef="#ctx0" brushRef="#br0" timeOffset="120310.92">31327 12577 0,'0'-18'47,"17"0"-47,1 1 15,0-1-15,17 18 0,-17-18 16,17 1-16,-18 17 0,19 0 15,-19 0-15,1 0 0,0 17 16,-1 1-16,1 17 16,0-17-16,-18 17 0,17 0 15,-17-17-15,0 17 0,-17 1 16,-1-19-16</inkml:trace>
  <inkml:trace contextRef="#ctx0" brushRef="#br0" timeOffset="121034.88">31062 12471 0,'-18'0'16,"36"0"15,-36 0 0,18-18-15,-17 18-16,-1 0 0,1 0 15,-1 0-15,0 18 16,18-1 0,0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5:45.3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1905 8608 0,'-18'17'0,"1"-17"16,-1 18 15,53-53 0,1 0-15,34-18 0,54-53-1,52 0 1,-17 0 0,-36 18-1,-35 35 1,-17 0-1,0 18 1,-54 17 0,1 1 15,17-1-15,-17 0-1,17-17 1,-17 35-1</inkml:trace>
  <inkml:trace contextRef="#ctx0" brushRef="#br0" timeOffset="316.42">2699 7796 0,'17'0'15,"54"-17"1,-36-1 0,89 0-1,17 1 1,0-1-1,-106 36 1,-52 52 0,-19 36-1,-17-18 1,18 18 0</inkml:trace>
  <inkml:trace contextRef="#ctx0" brushRef="#br0" timeOffset="3036.87">12047 8378 0,'-17'0'0,"17"-17"47,17 17-47,54-53 16,17-35 15,71-18-15,17-18-1,-17-17 1,-36 53 0,-34 18-1,-36 17 1,-36 35-1,1 0 1,0 18 15,-18-17-15</inkml:trace>
  <inkml:trace contextRef="#ctx0" brushRef="#br0" timeOffset="3353.84">12912 7514 0,'17'-17'15,"19"-1"1,34 0-1,18 18 1,-17 0 0,-36 36-1,-35-1 1,-17 35 0,-1-17-1,0 35 16</inkml:trace>
  <inkml:trace contextRef="#ctx0" brushRef="#br0" timeOffset="6106.1">22648 8255 0,'18'-18'47,"0"1"-47,35-19 15,52-52 1,54-18 0,35-35-1,-17 35 1,-107 36 15,-52 35-15,-71 52-1,35-17-15</inkml:trace>
  <inkml:trace contextRef="#ctx0" brushRef="#br0" timeOffset="6406.82">23142 7638 0,'0'0'16,"36"-18"-16,52-17 15,18 17 17,-1 0-17,-52 18 1,-35 36-1,-36 52 1,1 0 0,-1 18-1,0-71-15</inkml:trace>
  <inkml:trace contextRef="#ctx0" brushRef="#br0" timeOffset="40624.67">5256 3193 0,'0'0'0,"-17"0"0,17-18 16,-36 0 0,19 18-1,-36-17 1,18 17-1,-18-18 1,0 0 0,-18 1-1,-35 17 1,1 0 15,-37 17-15,1-17-1,0 18 1,18 17 0,-1 1-1,-17 17 1,35-1 0,1 1-1,16 18 1,19-18-1,-18 17 1,17 1 0,0 0-1,1 17 17,17 18-17,-18-1 1,19 19-1,-19-18 1,18 0 0,-17 17-1,34 0 1,1 1 0,17-1-1,1-17 1,17 18-1,0-18 1,0 17 0,17 106 31,1-105-32,17 17 1,-17 0-1,35-17 1,-18-1 0,0 0-1,1 1 1,17-1 0,-1 1-1,1-1 1,0-17-1,0 0 1,0 0 0,18 0-1,-1-18 17,18 0-17,-17-17 1,17-1-1,0 1 1,1-1 0,-1 1-1,0-1 1,0-17 0,0 0-1,1 0 1,16 0-1,1-18 1,18 1 0,-18-1 15,17 0-15,0-17-1,19 17 1,-19-17-1,36 17 1,-18-17 0,35-1-1,1 1 1,17 0 0,0-18-1,17 0 1,1 0-1,0-18 1,-1 0 0,-17 1-1,18-1 17,0-17-17,17-18 1,-17 0-1,17-18 1,0 1 0,1-18-1,-36-1 1,-18-16 0,-17 16-1,-36-16 1,1-1-1,-18-18 1,-18-17 0,106-141 31,-88 123-32,-36-17 1,1-1-1,-1 1 1,-34-18 0,-1 0-1,-17 0 1,-1 0 0,-34 0-1,-19 0 1,-17 17-1,-17 1 1,-18 0 0,-36-1 15,-17 1-15,-18 35-1,-35 17 1,-17 18-1,-1 1 1,-17-1 0,-36 18-1,18 17 1,-18 0 0,-34 1-1,16 17 1,-16 0-1,34 18 1,-17 0 0,-18 17 15,-18 18-15,-34 18-1,-54 34 1,18 19-1,17 35 1</inkml:trace>
  <inkml:trace contextRef="#ctx0" brushRef="#br1" timeOffset="121423.4">9948 13212 0,'0'-18'0,"18"18"16,-18 18 30,0-1-30,0 36 0,0 18-1,0 52 17,0 18-17,0 0 1,18-17-1,-18-18 1,17-36 0,-17-52-1</inkml:trace>
  <inkml:trace contextRef="#ctx0" brushRef="#br1" timeOffset="122508.1">11254 13159 0,'0'17'31,"0"36"0,0 18-15,0 52 0,0 54-1,0-19 1,0-17 0,0-52-1,17-36 1,-17-36-1,18-17 17</inkml:trace>
  <inkml:trace contextRef="#ctx0" brushRef="#br1" timeOffset="122908.16">11571 13212 0,'0'0'0,"0"17"31,0 1-15,0 88 0,18 35-1,-18 35 1,0-17-1,0-53 1,17-53 0,1-36-1</inkml:trace>
  <inkml:trace contextRef="#ctx0" brushRef="#br1" timeOffset="123242.39">11800 13317 0,'18'0'16,"-18"53"15,0 53-15,0 53 0,18 17-1,-18-52 1,17-54-1,1-52 1</inkml:trace>
  <inkml:trace contextRef="#ctx0" brushRef="#br1" timeOffset="123875.75">12277 13141 0,'0'18'15,"0"17"1,0 88 0,0 71-1,17 18 1,-17-36-1,0-87 1,18-72 0</inkml:trace>
  <inkml:trace contextRef="#ctx0" brushRef="#br1" timeOffset="124392.98">13582 13141 0,'0'0'16,"0"53"0,-18 106-1,1 52 1,-1-34-1,36-54 1,-1-70 0,-17-35-1</inkml:trace>
  <inkml:trace contextRef="#ctx0" brushRef="#br1" timeOffset="126144.81">13070 12241 0,'18'0'31,"0"0"0,-18 18-31,35 0 16,-35-1 15,18 19-15,-18-1-1,0-17 1,17 17 0,-17 0-1,0 0 1,0 1-1,0-1 1,18-17 0,-18 17-1,0-18 1,18 1 0,-1 17-1,1-17 1,-1 17 15,-17 1-15,18-19-1,-18 1 1,18 17 0,-18-17 15,-18 17-16,18-17 1,-18 17 0,1 0-1,17 1 1,-18-19 0,18 1 15,-17-1 0,-1 19-15,18-19-1,-18 19 1,18-19 0,-17 19-1,17-1 1,-18 0-1,18 0 1,0 1 0,0 17-1,0-1 1,0-16 0,0 17-1,0 0 16,0-18-15,0 18 0,0 0-1,0 0 1,-18 17 0,18 18-1,0 1 1,18-19-1,-18-52 1,0-1 0</inkml:trace>
  <inkml:trace contextRef="#ctx0" brushRef="#br1" timeOffset="134819.74">10954 12435 0,'0'18'16,"0"0"30,0-1-14,0 1 15,0 0-16,0-1-16,17 1 17,-17 0-17,18 17 1,0 18 0,-18 17-1,17-17 1,19 0-1,-19-18 1,-17 18 0,18 0-1,-18-17 1,0 16 0,0-16-1,0-1 16,0-17-15,-18-1 0,18 1-1,-17 0 1,-1-1 0,0 1-1,1 17 1,17-17-1,0-1 1,0 1 0,-18 0-1,18-1 17,0 19-17,-18-19 16,18 36-15,0-18 0,0 1-1,0 17 1,18 0 0,0-1-1,-18 19 1,17 17-1,-17-35 1,18 18 0,-18-18-1,0-1 1,18-34 0,-18 0-1</inkml:trace>
  <inkml:trace contextRef="#ctx0" brushRef="#br2" timeOffset="145581.43">9860 13123 0,'18'-17'78,"-1"17"-16,-17 17-46,18-17-16,0-17 16,17 17-1,-17 0 1,17 0 15,0 0-15,0 0-1,1 17 1,-36 1 0,17-18 15</inkml:trace>
  <inkml:trace contextRef="#ctx0" brushRef="#br2" timeOffset="145964.88">10513 13141 0,'0'0'0,"0"18"31,35-18 1,0 0-17,1 0 1</inkml:trace>
  <inkml:trace contextRef="#ctx0" brushRef="#br2" timeOffset="146582.06">11201 13159 0,'17'0'63,"1"0"-32,0 0-16,17 0 1,18 0 0,17 17 15,19-17-15,16 0-1,19 0 1,-1 18-1,-17-18 1,35 18 0,-35-18-1,-53 0 1,-35 0 0,-36 0-1,18-18 1</inkml:trace>
  <inkml:trace contextRef="#ctx0" brushRef="#br2" timeOffset="147099.58">12771 13159 0,'0'0'0,"17"0"16,1-18 0,52 0-1,-34 18 1,-1 0-1</inkml:trace>
  <inkml:trace contextRef="#ctx0" brushRef="#br2" timeOffset="147716.72">13317 13141 0,'-17'0'16,"-1"0"31,18 18-16,18-18-15,17 0 15,18 0-16,17 0 1,19-18 0,-1 18-1,0 0 1,18 0 0,0 0-1,0 0 1,-1 0-1,-16 0 1,-36 0 15,-18 0-15,0 0 0,-35 18-1,-18-18 16</inkml:trace>
  <inkml:trace contextRef="#ctx0" brushRef="#br2" timeOffset="148083.76">15134 13106 0,'0'-18'16,"-17"18"-1,-1 0 1,53 0 15,53 18-15,53-1 0,18-17-1,-71 18 1</inkml:trace>
  <inkml:trace contextRef="#ctx0" brushRef="#br2" timeOffset="164834.11">26970 15875 0,'0'18'32,"18"-18"-1,-1 0 78,1 0-93,-1 0-1,1 0-15,35-18 32,35 18-17,-17-18 1,35 18 0,-18 0-1,0 18 1,18-18-1,-36 0 1,-17 0 0,-17 0-1,-19 0 1,-17-18 0,-17 18-1,-1 0 1</inkml:trace>
  <inkml:trace contextRef="#ctx0" brushRef="#br2" timeOffset="165652.77">27217 15628 0,'0'-18'16,"17"18"-1,1 0 1,-53 36 31,-18-1-31,-18 18-1,36 0 1,0-18 15,17-17-15,-17-1-1,17 1 1,18 0 0,18-1-1,0-17 1,-1 0-1,-17 18 17,35 0-1,1 17-15,17 0-1,0 0 1,-18 18-1,-18-17 17,-34-36-17</inkml:trace>
  <inkml:trace contextRef="#ctx0" brushRef="#br0" timeOffset="177046.94">7938 15822 0,'0'0'0,"17"0"31,18-18-31,142-52 16,34-36 0,19-35 15,-1 0-16,-105 35 1,-54 53 0,-70 35-1,-18 18 1</inkml:trace>
  <inkml:trace contextRef="#ctx0" brushRef="#br0" timeOffset="177280.05">8837 15028 0,'18'-17'0,"-1"17"16,36-18-16,88-17 16,18 17 15,-53 18-16,-71 53 1,-70 53 0,-71 35-1,53-35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29:11.7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5380 15505 0,'0'0'0,"-18"0"16,1 0-1,-36 53 17,0 141-17,35-89 1,18 54 0,53-71-1,18-35 1,-1-70-1,-35-36 1,-70-18 0,-53 36-1,-36 35 1,19 35 0,69-17-1</inkml:trace>
  <inkml:trace contextRef="#ctx0" brushRef="#br0" timeOffset="350.47">5680 15769 0,'17'0'15,"-17"18"-15,18-1 0,53 54 31,17 17-15,18-17 0,-36-36-1,-35 0 1</inkml:trace>
  <inkml:trace contextRef="#ctx0" brushRef="#br0" timeOffset="550.76">6015 15787 0,'-53'35'32,"106"-70"-32,-124 105 0,36-34 0,-53 69 15,17 1 1,71-88-1,0 17 1</inkml:trace>
  <inkml:trace contextRef="#ctx0" brushRef="#br0" timeOffset="1084.46">6615 15434 0,'-18'0'31,"18"18"-31,-35 70 31,-18 53-31,17 53 31,54-123-31,106-19 32,-54-52-17,1-52 1,-71-1-1,-88 17 1,-54 36 0,72 36-1</inkml:trace>
  <inkml:trace contextRef="#ctx0" brushRef="#br0" timeOffset="43660.83">17198 14111 0,'-35'-70'15,"70"140"-15,-88-158 0,0 53 16,0 17-1,36 141 1,17 107 0,70 52-1,1-70 1,-54-106 15,-34-71-15,-54-70-1,36 17-15</inkml:trace>
  <inkml:trace contextRef="#ctx0" brushRef="#br0" timeOffset="43746.12">16951 14781 0,'0'-35'16,"18"0"-1,87 0 1,37-1 0,-54 19-1</inkml:trace>
  <inkml:trace contextRef="#ctx0" brushRef="#br0" timeOffset="43861.21">17357 14623 0,'0'-18'0,"0"36"0,0-1 0,0 19 15,53 34 1,0-52 0</inkml:trace>
  <inkml:trace contextRef="#ctx0" brushRef="#br0" timeOffset="44004.72">17515 14358 0</inkml:trace>
  <inkml:trace contextRef="#ctx0" brushRef="#br0" timeOffset="44263.98">17657 13970 0,'0'35'16,"0"18"-16,0 0 16,17 159-1,18 35 1,1-71 0,-1-88-1</inkml:trace>
  <inkml:trace contextRef="#ctx0" brushRef="#br0" timeOffset="44464.56">17851 14446 0,'52'0'15,"-104"0"-15,140 0 0,-18-17 16,-34-1-16,17 18 16,-18-18-1</inkml:trace>
  <inkml:trace contextRef="#ctx0" brushRef="#br0" timeOffset="44662.24">18027 14164 0,'0'0'15,"0"88"-15,0-17 16,0 70 0,18 53-1,-1-53 1,19-88-1</inkml:trace>
  <inkml:trace contextRef="#ctx0" brushRef="#br0" timeOffset="45012.4">18221 14640 0,'0'0'16,"53"-17"-16,-35-1 0,52-35 31,-52 35-15,-18 1-16,-18 52 15,0 36 17,18-1-17,18-17 1,35-35-1,35-71 1,-70 0 0,17-18-1,18 54 1,18 52 0,52 53 15</inkml:trace>
  <inkml:trace contextRef="#ctx0" brushRef="#br0" timeOffset="45431.54">17004 15505 0,'35'123'15,"-70"-246"-15,88 317 0,-36-124 16,36 107-1,18-89 1,-36-71 0</inkml:trace>
  <inkml:trace contextRef="#ctx0" brushRef="#br0" timeOffset="45629.55">17286 15699 0,'0'0'16,"-70"35"-16,34-17 0,-34 52 16,87-17 15,89 0-15,35-35-1</inkml:trace>
  <inkml:trace contextRef="#ctx0" brushRef="#br0" timeOffset="46015.56">17604 15804 0,'17'-17'0,"19"-1"16,16-17-1,-16 0 1,-54-1 15,-52 19-15,-1 52 0,18 53-1,71 0 1,105-17-1,18-71 1,18-71 0,-159-34 15,-18 87-31,-35-35 16,36 35-1</inkml:trace>
  <inkml:trace contextRef="#ctx0" brushRef="#br0" timeOffset="46349.3">18080 15910 0,'0'0'16,"-18"0"-1,18-53 1,0 36-16,0-54 16,36 1-1,16 17 1,-34 53-1,-18 70 1,18 71 15,17-105-15,-35-19-16</inkml:trace>
  <inkml:trace contextRef="#ctx0" brushRef="#br0" timeOffset="46847.64">18344 15787 0,'0'0'0,"36"0"0,-19 0 16,19 0-16,34-53 15,-52-18 16,-36 54-31,-52-1 32,17 53-17,35 36 1,89-1 0,17-34-1,-35-36 1,35-36-1,-35-34 1,-35-18 0,-18-53-1,-36-1 1,1 90 0,0 52 15,35 52-31,17 90 15,142 105 17,-88-177-17,-1 1 1</inkml:trace>
  <inkml:trace contextRef="#ctx0" brushRef="#br0" timeOffset="48866.48">15646 14746 0,'0'0'16,"17"0"-16,1 0 0,105 0 15,36-18 17,-18 1-17,-35-1 1,-88 1-16,-1-1 16</inkml:trace>
  <inkml:trace contextRef="#ctx0" brushRef="#br0" timeOffset="49118.3">16087 14446 0,'0'0'16,"17"0"-16,1 18 0,70 0 15,71 17 16,17 0-15,-123 71 0,-123-36-1,-89 54 1,0-18 0</inkml:trace>
  <inkml:trace contextRef="#ctx0" brushRef="#br0" timeOffset="51905.45">17145 7056 0,'0'17'78,"0"36"-63,0-18-15,0 36 16,18 88 0,-18 17-1,17-141-15,-17 54 16,18-1 0,0-53-1,-18-17 1,-18-18-1</inkml:trace>
  <inkml:trace contextRef="#ctx0" brushRef="#br0" timeOffset="52755.67">17127 8784 0,'18'0'15,"-36"0"17,18 35-17,0 36 1,0-36-16,0 124 15,0 17 1,18-34 0,0-72-1,-1-17 17,1-35-17</inkml:trace>
  <inkml:trace contextRef="#ctx0" brushRef="#br0" timeOffset="53690.25">17145 10566 0,'0'-18'16,"0"36"62,0-1-62,0 1-16,0 88 15,0-53-15,0 53 16,18 52 0,-1-34-1,-17-54 1,0-17-1,18-53 1</inkml:trace>
  <inkml:trace contextRef="#ctx0" brushRef="#br0" timeOffset="54558.08">18768 7250 0,'0'0'16,"-53"17"-16,35 1 16,-17 0-16,0 105 15,35-70-15,35 70 16,71 1-1,70-54 1,1-105 15,-54-71-15,-141-88 0,-52 124-1,-107-18 1,19 88-1,87 52 1</inkml:trace>
  <inkml:trace contextRef="#ctx0" brushRef="#br0" timeOffset="55274.65">18909 8908 0,'0'0'16,"-18"0"-16,1-18 0,-1 18 16,-53 53-1,36 53 1,18 35 0,87 0-1,89-70 1,35-89-1,-35-88 17,-124-35-17,-141-35 1,0 140 0,-70 19-1,35 70 1,123-18-16</inkml:trace>
  <inkml:trace contextRef="#ctx0" brushRef="#br0" timeOffset="56073.77">18962 10689 0,'0'-17'16,"-18"-1"-1,1 0-15,-19 18 16,-34 36 0,17 52-1,53 70 1,70-16-1,177-37 17,-141-105-17,0-88 1,-71 18 0,-70-107-1,-53 107 1,-36-1-1,-17 54 1,53 34 0,70 1-1</inkml:trace>
  <inkml:trace contextRef="#ctx0" brushRef="#br0" timeOffset="57112.73">20249 7585 0,'18'0'31,"35"-18"-15,53 0 0,0 18-1,-36-17 1,-52 17 0</inkml:trace>
  <inkml:trace contextRef="#ctx0" brushRef="#br0" timeOffset="57393.74">20902 7161 0,'0'0'16,"-18"53"0,18-17-16,0 69 15,18 54 1,17-18 0,-17-53-1,-18-35 1</inkml:trace>
  <inkml:trace contextRef="#ctx0" brushRef="#br0" timeOffset="57945.3">20302 9225 0,'0'0'16,"18"0"-16,35 0 16,35-17 15,0 17-16,-17 0 1,-36 0 0</inkml:trace>
  <inkml:trace contextRef="#ctx0" brushRef="#br0" timeOffset="58328.27">21096 8802 0,'0'0'0,"0"-18"16,-18 18 15,1 53-15,17 53 0,-18 53-1,18 35 1,18-124-1,-1 36 1,-17-71 0,0-17-1</inkml:trace>
  <inkml:trace contextRef="#ctx0" brushRef="#br0" timeOffset="59079.18">20355 10936 0,'-17'0'16,"34"0"15,19 0-15,-19 0-16,18 0 15,71-18 1,0 1-1,-53 17 1,-53 17 0</inkml:trace>
  <inkml:trace contextRef="#ctx0" brushRef="#br0" timeOffset="59412.91">20902 10513 0,'0'0'15,"0"17"1,18 54-1,-1 35 1,19 35 0,-19 18-1,-17-18 1,18-53 0,0-35 15,-1-53-16</inkml:trace>
  <inkml:trace contextRef="#ctx0" brushRef="#br0" timeOffset="69887.69">17956 12171 0,'-35'-18'16,"53"18"-1,70-17 1,71-1-1,-18 71 1,-141-18 0,-35 36 15,-36 17-15,36-35-1,70 17 1,36-34-1,-36-1 1,-70-17 0,-54-1-1,19-17 1,17 0 0,71 0-1</inkml:trace>
  <inkml:trace contextRef="#ctx0" brushRef="#br0" timeOffset="70104.52">18627 12365 0,'17'18'16,"36"17"-1,53 18 1,18-18 0,-54 0-1,-70-17 1</inkml:trace>
  <inkml:trace contextRef="#ctx0" brushRef="#br0" timeOffset="70273.46">18962 12365 0,'0'0'0,"-18"18"15,-35 17 1,-35 53 0,35-17-1,53-19 1,0-34-1</inkml:trace>
  <inkml:trace contextRef="#ctx0" brushRef="#br0" timeOffset="70707.85">19262 12259 0,'17'0'15,"-34"0"-15,34-18 0,1 18 16,35 0 0,17 36-1,-34-19 1,-36 19-1,-18-1 1,0-17 0,18 17-1,36 18 1,17-18 0,-18 0-1,-35 1 1,-53-1-1,-18-18 1,-17-17 15,53 18-31</inkml:trace>
  <inkml:trace contextRef="#ctx0" brushRef="#br0" timeOffset="94412.49">14464 8696 0,'0'18'16,"0"-36"47,-18 0-48,18-17-15,0 0 16,0-106-1,0-177 1,18 230 0,52-159-1,54-70 1,52-54 0,54-35-1,-1-17 1,-17 53-1,17-18 17,-141 247-32,18-18 31,-18 35-15,-35 71-1,-53 36 1,-35 52-1</inkml:trace>
  <inkml:trace contextRef="#ctx0" brushRef="#br0" timeOffset="95146.49">14199 8431 0,'0'-17'16,"18"17"-16,0 17 16,17 36-1,18 18 1,-18 52-1,18-17 1,0-53 15,17-53-15,36-70 0,-35-19-1,-1 54 1,-34 17-1</inkml:trace>
  <inkml:trace contextRef="#ctx0" brushRef="#br0" timeOffset="96030.82">15998 4269 0,'18'17'31,"-18"1"-31,35 17 16,18 36-1,0-18 1,-17-53-1</inkml:trace>
  <inkml:trace contextRef="#ctx0" brushRef="#br0" timeOffset="96181.06">16210 4251 0,'0'0'0,"18"18"0,-18 17 16,35 35-1,18 19 1,-35-36 0</inkml:trace>
  <inkml:trace contextRef="#ctx0" brushRef="#br0" timeOffset="96648.11">16545 4727 0,'-17'18'16,"34"-36"-16,-52 54 0,17 16 15,18 37 1,0-72-16,53 19 15,35-19 1,18-52 0,-88 0-1,0 17 1,-54 18 0,1 71-1,53 17 1,35-18-1,52-70 17,-16-35-17,-72-18 1,-70-17 0,-17 34-1,17 19 1,35 17-1</inkml:trace>
  <inkml:trace contextRef="#ctx0" brushRef="#br0" timeOffset="96998.63">17057 4992 0,'0'0'15,"0"35"-15,0-17 0,0-1 32,35-17-17,-17-70 1,-1 17 0,1-18-1,17 54 1,1 52-1,-36 36 1,17-1 0,1-35-1,-1-17 1,1-36 0</inkml:trace>
  <inkml:trace contextRef="#ctx0" brushRef="#br0" timeOffset="97250.91">17357 4851 0,'17'53'16,"-34"-106"-16,52 176 31,0-52-15,18-54-1,-35-34 1,-1-19-16,-17 1 15,18-18 1,-18-17 0,0 52-1,18 18 1,-1 53 0</inkml:trace>
  <inkml:trace contextRef="#ctx0" brushRef="#br0" timeOffset="97518">17745 4886 0,'0'0'16,"-18"35"-16,18-17 0,-18 0 15,36 34 1,35-16-1,-35-36-15,35-18 16,-18-35 0,-53 18-1,-35 0 1,-17 35 0,52 17-1,0-17 1</inkml:trace>
  <inkml:trace contextRef="#ctx0" brushRef="#br0" timeOffset="98084.85">17921 4286 0,'0'0'16,"-18"-17"-16,18 52 16,36 53-1,-19 124 1,1 17 15,35-70-15,0-71-1,-35-53-15</inkml:trace>
  <inkml:trace contextRef="#ctx0" brushRef="#br0" timeOffset="98418.68">18186 4851 0,'0'0'15,"0"88"-15,17-53 0,1 36 16,35-18 0,-18-36-16,18-34 31,-18-19-16,-17-34 1,-36-1 0,18 36-1,0 53 1,18 52 0,0 1-1,17-36 1,0-17-1,-17-36 1</inkml:trace>
  <inkml:trace contextRef="#ctx0" brushRef="#br0" timeOffset="98600.14">18556 4904 0,'35'0'15,"-70"0"-15,88-18 0,-35 18 0,88-53 32,-36 18-17,-35 17 1</inkml:trace>
  <inkml:trace contextRef="#ctx0" brushRef="#br0" timeOffset="98803.14">18680 4621 0,'-18'36'16,"36"-72"-16,-36 107 0,18-36 0,18 89 16,-1-1-1,19-17 16,-1-71-15</inkml:trace>
  <inkml:trace contextRef="#ctx0" brushRef="#br0" timeOffset="98933.7">18856 4939 0,'0'0'0,"18"53"16,-1-18-1,-17-17-15,36-1 16</inkml:trace>
  <inkml:trace contextRef="#ctx0" brushRef="#br0" timeOffset="99067.09">18962 4815 0,'0'0'15,"0"-17"-15,-18 17 0,18-18 16,18 36 15</inkml:trace>
  <inkml:trace contextRef="#ctx0" brushRef="#br0" timeOffset="99320.43">19138 4957 0,'-17'70'31,"34"-140"-31,-34 158 0,34-71 16,-17 1-16,18-18 15,35 0-15,0-35 16,-36-18 0,-52 18 15,-36-1-16,19 54 1,34 0 0</inkml:trace>
  <inkml:trace contextRef="#ctx0" brushRef="#br0" timeOffset="99567.81">19385 5133 0,'0'0'15,"-17"0"-15,34-18 32,-17 1-32,35-36 15,1 0 1,17 53 0,-18 35 15,-35 0-16,18 18 1,-1-17 0</inkml:trace>
  <inkml:trace contextRef="#ctx0" brushRef="#br0" timeOffset="99834.75">19756 4216 0,'0'53'16,"0"-18"-16,0-17 15,17 52 1,18-52 0,1-54-1</inkml:trace>
  <inkml:trace contextRef="#ctx0" brushRef="#br0" timeOffset="99954.21">19967 4251 0,'0'0'0,"0"71"15,0-54-15,0 18 16,0 18 0</inkml:trace>
  <inkml:trace contextRef="#ctx0" brushRef="#br0" timeOffset="145297.39">28099 13476 0,'0'18'31,"0"35"-15,0 0-16,0 17 15,17 36 1,36-18 0,71-35-1,-1-71 1,-17-17-1,-71 0 1</inkml:trace>
  <inkml:trace contextRef="#ctx0" brushRef="#br0" timeOffset="145483.35">28416 13529 0,'0'0'0,"0"35"0,18 89 15,0 70 1,-1-71 0,18 71 15,-17-176-31</inkml:trace>
  <inkml:trace contextRef="#ctx0" brushRef="#br0" timeOffset="145664.8">28751 13829 0,'0'0'16,"71"53"-16,-36-18 0,71 53 31,-18-35-15,-35-18-1</inkml:trace>
  <inkml:trace contextRef="#ctx0" brushRef="#br0" timeOffset="145831.55">29034 13741 0,'-53'53'15,"106"-106"-15,-124 141 0,53-35 0,-17 35 16,35-53 0,18 36-1,-1-54-15</inkml:trace>
  <inkml:trace contextRef="#ctx0" brushRef="#br0" timeOffset="146098.51">29351 13547 0,'0'0'16,"-18"53"-16,1-18 0,-1 0 0,18 36 15,71-1 1,52-17-1,36-18 17,-71-35-17,-53-35 1</inkml:trace>
  <inkml:trace contextRef="#ctx0" brushRef="#br0" timeOffset="146251.44">29651 13688 0,'0'0'16,"18"88"-16,-1-35 0,19 70 15,16 71 1,-34-17 0</inkml:trace>
  <inkml:trace contextRef="#ctx0" brushRef="#br1" timeOffset="180083.14">17163 6844 0,'0'-18'47,"-18"18"-47,-35-17 32,-17 34-17,-54 36 1,-35 18 15,1 87-15,105-69-1,0 52 1,35 35 0,71 18-1,35 18 1,124-36-1,-71-140 1,71-72 0,-1-70-1,-52-35 1,-53-70 0,-71-19-1,-70 1 1,-106 53 15,-71 123-15,0 106-1</inkml:trace>
  <inkml:trace contextRef="#ctx0" brushRef="#br1" timeOffset="180885.69">17074 8537 0,'-35'-17'15,"18"17"-15,-72 17 16,-52 54-1,0 70 1,35 71 0,106 140 15,53-193-31,124 0 16,52-106-1,18-106 16,-18-124-15,-123-52 0,-106-35-1,-123-1 1,-107 106 0,36 142-1,88 52 1</inkml:trace>
  <inkml:trace contextRef="#ctx0" brushRef="#br1" timeOffset="181467.68">17145 10336 0,'-88'-35'15,"176"70"-15,-211-70 0,70 53 0,-106 52 16,0 89 0,53 53-1,124 35 16,105-18-15,71-53 0,53-70-1,-17-106 1,-1-88 0,-70-106-1,-142-53 1,-70-35-1,-105 35 1,-36 106 0,35 105-1</inkml:trace>
  <inkml:trace contextRef="#ctx0" brushRef="#br1" timeOffset="182501.91">18803 7003 0,'-35'0'16,"70"0"-16,-105 0 0,34 0 0,-70 35 16,71-17-1,-53 17 1,-18 71-1,36 70 1,70 36 0,105 17-1,72-35 1,211-88 15,-318-124-31,160-70 16,-36-88-1,-106-71 1,-176-71 0,-36 195-1,-140 35 1,-19 105 15,248 1-31</inkml:trace>
  <inkml:trace contextRef="#ctx0" brushRef="#br1" timeOffset="183069.26">18715 8555 0,'0'0'16,"-88"-18"-16,35 36 0,0 0 15,-71 87 1,36 72 0,88 70-1,35-177-15,54 89 16,246 123 15,-159-264-31,71-53 16,-106-71-1,0-88 1,-105-53 15,-125-35-15,-122 88-1,-19 123 1,72 106 0</inkml:trace>
  <inkml:trace contextRef="#ctx0" brushRef="#br1" timeOffset="183489.12">18768 10231 0,'0'0'16,"-71"-36"-16,36 36 15,0 0-15,-106 71 16,17 88-1,71 70 1,88 71 0,89-36-1,70-52 17,-123-159-32</inkml:trace>
  <inkml:trace contextRef="#ctx0" brushRef="#br1" timeOffset="183636.6">19156 11606 0,'88'0'16,"71"-53"-1,35-105 1,-141-54 0,-89-105-1,-263-177 17,228 441-32,-123 0 15</inkml:trace>
  <inkml:trace contextRef="#ctx0" brushRef="#br1" timeOffset="198503.48">2081 3651 0,'0'18'15,"0"-36"32,0 1-47,0-54 16,-17 36-1,-1-71 1,0-18 0,-17 19-1,18 52 1,-1 35 0,36 36-1,-1-18 1,160 35 15,-72-17-31,19-1 16,-71-17-1,0 0 1,-53-17 0,-36-1-1</inkml:trace>
  <inkml:trace contextRef="#ctx0" brushRef="#br1" timeOffset="198771.1">2381 2999 0,'0'0'16,"18"0"-16,17 0 15,-17 0-15,105 0 16,1 35-1,-36 35 1,-70 19 0,-71-19-1,-36-17 1,1-35 15,88-36-15</inkml:trace>
  <inkml:trace contextRef="#ctx0" brushRef="#br1" timeOffset="199388.39">3122 2769 0,'-18'0'16,"36"0"-16,-36-17 0,1 17 15,87 0 16,36 17-15,-53 1 0,-18 0-1,-17 17-15,-53 88 32,17-87-17,18 17 1,88-1-1,-70-52-15,17 18 16,-35 17 0,-53 1-1,-35-1 1,-18-17 0,53-1-1</inkml:trace>
  <inkml:trace contextRef="#ctx0" brushRef="#br1" timeOffset="199654.69">3634 2999 0,'17'0'0,"1"0"15,35 53 1,0-1 0,70 19 15,-105-53-31,-1-18 15</inkml:trace>
  <inkml:trace contextRef="#ctx0" brushRef="#br1" timeOffset="199836.56">3863 3016 0,'0'0'16,"-18"36"-16,1-19 0,-1 1 15,-53 70 1,36-17 0,35-54-1,18-17-15</inkml:trace>
  <inkml:trace contextRef="#ctx0" brushRef="#br1" timeOffset="200055.92">4180 2822 0,'-17'18'16,"17"52"-16,-18-34 15,18 34-15,0 36 16,35 53-1,1-53 1</inkml:trace>
  <inkml:trace contextRef="#ctx0" brushRef="#br1" timeOffset="202372.31">5080 3069 0,'18'0'15,"17"0"1,-17 0-16,87 0 16,-16 0-1,52-17 17,-106 17-32</inkml:trace>
  <inkml:trace contextRef="#ctx0" brushRef="#br1" timeOffset="202572.35">5327 2893 0,'-35'70'16,"70"-140"-16,-70 176 0,35-71 15,-18 88 1,36-17 0,17-71-1</inkml:trace>
  <inkml:trace contextRef="#ctx0" brushRef="#br1" timeOffset="203173.13">6033 2769 0,'0'-17'16,"0"34"-16,0-17 16,0 53-1,0 71 1,0 52 0,0-17-1,0-71 1,35-53-1,0-52 1</inkml:trace>
  <inkml:trace contextRef="#ctx0" brushRef="#br1" timeOffset="203358.79">6262 3052 0,'53'17'16,"-106"-34"-16,123 52 16,-17 0-16,18 0 15,17 1 1,-35-19 0</inkml:trace>
  <inkml:trace contextRef="#ctx0" brushRef="#br1" timeOffset="203559.06">6509 3087 0,'0'0'16,"-53"53"-16,35-36 0,1 19 0,-1 52 31,18-35-16,53-53 1</inkml:trace>
  <inkml:trace contextRef="#ctx0" brushRef="#br1" timeOffset="203773.81">6897 2822 0,'0'0'0,"-18"18"0,18 17 15,0 53 1,18 177 0,-1-177-1,19 0 1,-36-70-1</inkml:trace>
  <inkml:trace contextRef="#ctx0" brushRef="#br1" timeOffset="205977.94">7585 3140 0,'17'0'16,"1"0"-16,53 17 31,17-17-15,-53 0-16,18 0 15,0-17 1</inkml:trace>
  <inkml:trace contextRef="#ctx0" brushRef="#br1" timeOffset="206145.91">7779 3034 0,'0'0'16,"17"53"-16,1-18 0,17 36 15,18 34 1,-17-16 0,-19-36-1</inkml:trace>
  <inkml:trace contextRef="#ctx0" brushRef="#br1" timeOffset="206461.66">8114 2875 0,'0'0'0,"35"-17"16,-17 17-16,70 0 16,-35 70-1,-53 54 1,-18-72 0,-70 160-1,53-141 1,17-18-1,71-53 1,18 0 0,34-18-1,-69 18-15</inkml:trace>
  <inkml:trace contextRef="#ctx0" brushRef="#br1" timeOffset="206714.6">8573 3140 0,'0'0'15,"17"0"-15,1 17 0,17-17 0,53 18 32,-17 0-17,-18-18 1</inkml:trace>
  <inkml:trace contextRef="#ctx0" brushRef="#br1" timeOffset="206895.6">8784 3104 0,'0'0'15,"-17"71"-15,-1-36 16,0 18-16,1 18 31,17-18-15</inkml:trace>
  <inkml:trace contextRef="#ctx0" brushRef="#br1" timeOffset="207126.66">9119 2928 0,'0'35'0,"-17"54"16,34 52-1,19-18 1,-19-52 15,1-54-31</inkml:trace>
  <inkml:trace contextRef="#ctx0" brushRef="#br1" timeOffset="207763.14">9737 3175 0,'0'0'16,"-36"-18"-1,19 18 1,87 18 15,36-18-15,0-18 0,-35 18-1,-54 0 1</inkml:trace>
  <inkml:trace contextRef="#ctx0" brushRef="#br1" timeOffset="207930.08">9895 3034 0,'0'0'15,"0"53"-15,0 0 0,18-18 16,0 88-1,35-34 1,-36-72 0</inkml:trace>
  <inkml:trace contextRef="#ctx0" brushRef="#br1" timeOffset="208511.87">10724 2928 0,'-35'0'16,"18"18"-16,-19-1 0,-17 54 31,36 52-15,70-34-1,35-72 1,88-105-1,-141 35 1,-35-17 0,-52-19-1,-54 54 1,35 35 0,71 35-1</inkml:trace>
  <inkml:trace contextRef="#ctx0" brushRef="#br1" timeOffset="208698.18">11165 3069 0,'0'0'16,"18"18"-16,0-18 0,17 35 31,36 0-16,-54-35-15,18 18 16,1 0 0</inkml:trace>
  <inkml:trace contextRef="#ctx0" brushRef="#br1" timeOffset="208848.04">11324 3069 0,'0'0'0,"-17"18"0,-36 52 16,35 1 0,53-18 15</inkml:trace>
  <inkml:trace contextRef="#ctx0" brushRef="#br1" timeOffset="209112.13">11571 2981 0,'-18'53'16,"36"-106"-16,-36 141 0,18-53 0,18 36 16,70-18-1,18-53 1,-35-71-1,-54-17 1,-87 0 0,-36 35 15,0 71-15,71 17-16</inkml:trace>
  <inkml:trace contextRef="#ctx0" brushRef="#br1" timeOffset="209562.98">12294 3104 0,'18'0'32,"70"-17"-17,36-18 1,-36 35-1,-35 0 1,-53-18 0</inkml:trace>
  <inkml:trace contextRef="#ctx0" brushRef="#br1" timeOffset="209746.54">12524 2928 0,'0'0'0,"0"35"0,0 89 16,0-18-1,17-53 1,19-18 0</inkml:trace>
  <inkml:trace contextRef="#ctx0" brushRef="#br1" timeOffset="210397.07">13159 2840 0,'17'-18'15,"1"18"-15,0-17 16,70-36-1,-53 35 1,-35 18 0,-88 35-1,-18 36 1,35 52 15,89-87-31,53 17 16,17-1-1,-35-16 1,-53-1 15,-53-17-15,-53-1 0,0 1-1,53 17 1</inkml:trace>
  <inkml:trace contextRef="#ctx0" brushRef="#br1" timeOffset="210613.81">13511 2999 0,'0'17'15,"18"1"-15,35 35 16,35 17 15,-17-17-15,-18-17 0</inkml:trace>
  <inkml:trace contextRef="#ctx0" brushRef="#br1" timeOffset="210799.71">13688 3069 0,'0'0'0,"-18"18"0,-52 70 31,17-53-31,53 36 16,35-54-1</inkml:trace>
  <inkml:trace contextRef="#ctx0" brushRef="#br1" timeOffset="211083.29">13899 3069 0,'0'0'16,"-17"88"-16,17-52 0,17-1 16,72 53-1,34-53 1,54-123 15,-177 71-31,-36-89 16,-87 0-1,-1 53 17,36 71-17,70-1-15</inkml:trace>
  <inkml:trace contextRef="#ctx0" brushRef="#br1" timeOffset="211464.86">14711 3193 0,'17'0'31,"19"0"-15,-19 0-16,54-18 16,-53 18-16,17 0 15</inkml:trace>
  <inkml:trace contextRef="#ctx0" brushRef="#br1" timeOffset="211633.74">14870 3087 0,'0'70'15,"0"-140"-15,0 176 0,0-18 16,35 0 0,0-53-1,-17-35-15</inkml:trace>
  <inkml:trace contextRef="#ctx0" brushRef="#br1" timeOffset="211884.29">15064 2946 0,'53'-18'15,"-106"36"-15,123-54 0,36-16 16,-35 34-1,-54 18 1,-17 35 0,0 89-1,0 70 1,18-124 0,-1 1-1,1-71-15</inkml:trace>
  <inkml:trace contextRef="#ctx0" brushRef="#br1" timeOffset="212065.49">15152 3210 0,'35'-17'15,"0"-1"-15,1 0 16,52 1-16,18-1 31,-53 18-15</inkml:trace>
  <inkml:trace contextRef="#ctx0" brushRef="#br1" timeOffset="212268.09">15646 3034 0,'17'0'0,"-17"18"0,36 17 15,52 18 1,-18 0 0,-17-18-1</inkml:trace>
  <inkml:trace contextRef="#ctx0" brushRef="#br1" timeOffset="212451">15857 3034 0,'0'0'16,"-53"53"-16,36-18 0,-18 18 15,17 35 1,36-35 0</inkml:trace>
  <inkml:trace contextRef="#ctx0" brushRef="#br1" timeOffset="212732.68">16140 2999 0,'-18'88'15,"18"18"17,53-18-17,17-53 1,19-70-1,-36-53 1,-53-18 0,-89 18-1,-34 52 1,52 36 0</inkml:trace>
  <inkml:trace contextRef="#ctx0" brushRef="#br1" timeOffset="213266.63">16633 3104 0,'0'0'0,"18"0"15,53-17 1,87-1 0,-34 1-1,-54-1 1,-52 36 0,-53-18-1</inkml:trace>
  <inkml:trace contextRef="#ctx0" brushRef="#br1" timeOffset="-214311.6">16757 2893 0,'0'17'15,"18"36"1,-18 36-1,0 16 1,17-34 0</inkml:trace>
  <inkml:trace contextRef="#ctx0" brushRef="#br1" timeOffset="-210705.23">17339 2663 0,'0'0'15,"-18"0"-15,18 53 16,0 89 0,18 34 15,-18-70-31,18-18 16,-18 0-1,17-53 1,1-35-1</inkml:trace>
  <inkml:trace contextRef="#ctx0" brushRef="#br1" timeOffset="-210507.41">17533 2999 0,'18'0'15,"-1"17"1,1 1-16,17 17 0,53 18 31,36 0-15,-106-35-16,-1-18 16,1 0-16</inkml:trace>
  <inkml:trace contextRef="#ctx0" brushRef="#br1" timeOffset="-210340.76">17727 3034 0,'0'0'16,"-53"70"-16,53-52 0,-17 70 15,69-52 1</inkml:trace>
  <inkml:trace contextRef="#ctx0" brushRef="#br1" timeOffset="-210035.21">18186 3052 0,'0'0'15,"35"-18"-15,0 18 0,-17-18 0,35 18 32,35-17-17</inkml:trace>
  <inkml:trace contextRef="#ctx0" brushRef="#br1" timeOffset="-209856.57">18450 2946 0,'0'35'15,"0"-70"-15,0 105 0,0-34 16,0-1-16,36 53 16,-19-35-1</inkml:trace>
  <inkml:trace contextRef="#ctx0" brushRef="#br1" timeOffset="-208653.74">18362 2805 0,'0'-18'16,"18"18"-16,-18-18 15,17 1 1,-17 34 15,0 19-15,18 69-1,17 72 1,-17-89 0,17 0-1</inkml:trace>
  <inkml:trace contextRef="#ctx0" brushRef="#br1" timeOffset="-208021.77">18927 3140 0,'0'0'0,"17"0"15,1 0 1,35 0 15,35-18-15,-18 18-1,-52 0 1</inkml:trace>
  <inkml:trace contextRef="#ctx0" brushRef="#br1" timeOffset="-207805.15">19050 2963 0,'0'18'15,"0"70"1,18-53-1,-18 36 1,17 35 0,1-53-16</inkml:trace>
  <inkml:trace contextRef="#ctx0" brushRef="#br1" timeOffset="-207337.95">19368 2840 0,'0'0'15,"-18"0"-15,0 0 0,-17 18 31,53 52-15,52 36 0,36 70-1,-71-105 1,-35 17 0,-17-53-1,-36-52 1,0-72-1,35-16 1,18-19 0,35 36-1,1 17 1,-36 1 0,-18 35-1,-35 35 16</inkml:trace>
  <inkml:trace contextRef="#ctx0" brushRef="#br1" timeOffset="-206918.6">19791 3052 0,'17'17'32,"1"1"-17,17 35 1,1 0-1,-1 0 1,-35-36 0</inkml:trace>
  <inkml:trace contextRef="#ctx0" brushRef="#br1" timeOffset="-206751.74">19897 3034 0,'-36'53'16,"72"-106"-16,-89 141 0,35-53 15,-17 71 1,52-35 0,-17-54-16</inkml:trace>
  <inkml:trace contextRef="#ctx0" brushRef="#br1" timeOffset="-206518.36">20179 3140 0,'35'0'32,"0"0"-32,1 0 15,34 0 1,-52-18-16,0 18 16</inkml:trace>
  <inkml:trace contextRef="#ctx0" brushRef="#br1" timeOffset="-206286.82">20567 2840 0,'0'0'15,"-18"35"-15,18-17 0,0 123 31,18 18-15,17-36 0,-17-52-1</inkml:trace>
  <inkml:trace contextRef="#ctx0" brushRef="#br1" timeOffset="-205484.05">20902 3140 0,'18'0'15,"-1"0"1,1-18 0,53 18-1,17-18 1,-71 18 15,-34 0-15</inkml:trace>
  <inkml:trace contextRef="#ctx0" brushRef="#br1" timeOffset="-205285.6">21043 2963 0,'0'0'15,"0"36"-15,0-1 0,18 71 31,-1-18-15,1-35 0,0-53-1</inkml:trace>
  <inkml:trace contextRef="#ctx0" brushRef="#br1" timeOffset="-204699.2">21273 2858 0,'17'0'0,"1"0"15,-53 0-15,140-18 0,-69 18 0,105-18 31,-71 71-15,-70 53 0,-70 17-1,-1-17 1,36-35 0,53-18-1,87-36 1,1-34-1,-88 17 1</inkml:trace>
  <inkml:trace contextRef="#ctx0" brushRef="#br1" timeOffset="-204451.48">21890 3069 0,'0'0'16,"18"0"-16,17 18 16,35-1-1,-17 1 1,-17 0-1</inkml:trace>
  <inkml:trace contextRef="#ctx0" brushRef="#br1" timeOffset="-204284.69">22049 3016 0,'-18'36'15,"36"-72"-15,-54 107 0,1-18 16,17 35 0,18-18-1,18-70-15</inkml:trace>
  <inkml:trace contextRef="#ctx0" brushRef="#br1" timeOffset="-204067.43">22331 3069 0,'0'0'0,"17"-17"0,36 17 31,18 0-15</inkml:trace>
  <inkml:trace contextRef="#ctx0" brushRef="#br1" timeOffset="-190987.81">22613 2875 0,'0'-17'109,"0"34"-31,0 18-62,18 1-16,-1 87 31,-17-70-31,0 35 16,0 53-1,0-88 1</inkml:trace>
  <inkml:trace contextRef="#ctx0" brushRef="#br1" timeOffset="-186432.97">23125 3034 0,'17'0'15,"36"-18"1,0 1-1,0 17 1</inkml:trace>
  <inkml:trace contextRef="#ctx0" brushRef="#br1" timeOffset="-186280.67">23178 3175 0,'0'0'0,"17"0"0,1 0 16,17 0 0,36-18-1</inkml:trace>
  <inkml:trace contextRef="#ctx0" brushRef="#br1" timeOffset="-183897.26">23618 3016 0,'18'0'15,"0"0"-15,35-17 32,-18 17-17,18-18 1</inkml:trace>
  <inkml:trace contextRef="#ctx0" brushRef="#br1" timeOffset="-183613.63">23971 2699 0,'71'-18'16,"-54"0"-16,89-17 31,-18 0-15,-70 17-1,-36 18 1</inkml:trace>
  <inkml:trace contextRef="#ctx0" brushRef="#br1" timeOffset="-183260.61">23989 2646 0,'0'0'16,"0"17"-16,-18 1 0,1 70 15,34-17 17,19-18-17,52-18 1,35 0 0,-35 36-1,-52-1 1,-54 1-1,-17-36-15,-89 18 32,54-35-17,-1-18-15,36-18 16</inkml:trace>
  <inkml:trace contextRef="#ctx0" brushRef="#br1" timeOffset="-178021.92">25806 7003 0,'0'0'0,"17"0"31,1 0-31,70 0 15,18-18 1,-18 18 15,-70 0-15</inkml:trace>
  <inkml:trace contextRef="#ctx0" brushRef="#br1" timeOffset="-177707.79">26370 6615 0,'0'0'0,"18"-18"0,-1 0 16,72-17 0,-1 17-1,-18 1 1</inkml:trace>
  <inkml:trace contextRef="#ctx0" brushRef="#br1" timeOffset="-177357.29">26353 6615 0,'0'0'15,"0"53"-15,0-36 0,0 18 16,0 36-16,-18 35 31,36-36-15,52-34 0,54-54-1,17 18 1,-53 35-1,-71 89 1,-158-1 0,36-87-1,-19-1 1,-17-35 0,88-18-1,35 18 1</inkml:trace>
  <inkml:trace contextRef="#ctx0" brushRef="#br2" timeOffset="-132228.16">4533 4075 0,'0'0'0,"18"0"16,-18-18 0,0 0-16,0 1 46,-18 17 1,1 0-31,-1 0 0,-17-18-1,-1 18 1,1 18-1,-18 17 1,18 36 0,-18-1-1,35 18 1,18 18 0,18 0 15,35 0-16,53-18 1,0-70 0,-89-18-1,71-36 1,-17-17 0,-18 0-1,-35-17 1,-1-18-1,-34-18 1,-1 0 0,-35 36-1,0 17 1,0 17 0,35-17 15</inkml:trace>
  <inkml:trace contextRef="#ctx0" brushRef="#br2" timeOffset="-131426.99">4374 5697 0,'-52'0'15,"34"0"-15,88 0 0,-158 0 16,18 36 0,34 52-1,54 71 1,70-36-1,36-17 1,34-88 0,-16-71-1,-72-53 17,-52-18-17,-177-17 1,71 124-1,17-1 1,1 53 0</inkml:trace>
  <inkml:trace contextRef="#ctx0" brushRef="#br2" timeOffset="-130774.46">4445 7585 0,'-71'-18'15,"142"36"-15,-177-36 0,71 18 0,-71 71 31,36 70-15,105 35 0,88-35-1,71-53 1,0-88 0,-53-52-1,-70-37 1,-89 1-1,-87-18 1,-54 53 0,53 18-1,88 35 1</inkml:trace>
  <inkml:trace contextRef="#ctx0" brushRef="#br2" timeOffset="-130042.51">6244 4163 0,'0'0'15,"-17"-18"-15,-1 1 0,-35 17 32,-53 52-17,53 19 1,18 70-1,106 53 1,-19-159-16,37 1 16,87-36-1,-17-71 1,-89 1 0,-17-36-1,-141-53 16,0 88-31,-36 19 16,54 52 0,52 17-1</inkml:trace>
  <inkml:trace contextRef="#ctx0" brushRef="#br2" timeOffset="-129392.06">6456 5786 0,'-18'0'0,"18"-18"16,18 36-16,-53-36 0,-1 0 15,-17 1 1,-35 17 0,0 35-1,70-17-15,-35 34 16,18 54-1,53 18 1,141-1 15,-1-105-15,-70-18 0,71-71-1,-123 1 1,-72-54-1,-34 54 1,-54-36 0,1 71-1,35 70 1</inkml:trace>
  <inkml:trace contextRef="#ctx0" brushRef="#br2" timeOffset="-128688.95">6350 7673 0,'0'0'0,"0"-18"15,-18 1 1,1-1-16,-19 18 16,-69 53 15,52 35-15,35-53-16,-17 124 15,88-18 16,53-35-15,-36-53-16,71-35 31,-35-71-15,-35-35 0,-54-18-1,-87 0 1,-54-18-1,54 107 1</inkml:trace>
  <inkml:trace contextRef="#ctx0" brushRef="#br2" timeOffset="-127940.52">8008 4128 0,'-18'0'0,"-17"-18"16,18 18-1,-36 0 1,-18 35 0,0 18-1,19 71 1,52-1 0,141 36 15,-35-124-16,70-35 1,-88-35 0,18-53-1,-71-1 1,-70-16 0,-71-1-1,-53 35 1,18 54-1,71 87 1</inkml:trace>
  <inkml:trace contextRef="#ctx0" brushRef="#br2" timeOffset="-127320.91">8026 5821 0,'0'0'31,"-36"-18"-31,19 1 0,-18 17 0,17 0 0,-88 17 31,18 54-15,35 52 0,53 1-1,159 34 1,-106-140-1,88 0 1,-18-36 0,-35-35-1,-52-35 1,-107-106 15,1 123-15,-36 54-1,0 70 1</inkml:trace>
  <inkml:trace contextRef="#ctx0" brushRef="#br2" timeOffset="-126520.41">8026 7602 0,'0'-17'16,"-18"17"-16,0-18 31,-17 18-15,-35 35-1,-19 36 1,36 52-1,71 19 1,141 16 15,-53-122-31,35-1 16,-53-35 0,-17-35-1,-36-54 1,-53-34 15,-52 17-15,-19 0-1,-16 71 1,34 35-16</inkml:trace>
  <inkml:trace contextRef="#ctx0" brushRef="#br2" timeOffset="-117361.22">3757 5521 0,'18'0'78,"-1"0"-78,19 0 16,17 18-16,105-18 15,54 0 17,-18 0-17,-35 0 1,-53 17 0,-53-17-1,-71 0 1</inkml:trace>
  <inkml:trace contextRef="#ctx0" brushRef="#br2" timeOffset="-116126.35">3810 7320 0,'0'-17'32,"18"17"-17,17 0 16,-17 0-31,52 0 16,89 17 0,35-34-1,18-1 1,-71 0 0,-88 18-1</inkml:trace>
  <inkml:trace contextRef="#ctx0" brushRef="#br2" timeOffset="-114942.08">3881 8978 0,'-18'0'31,"0"0"16,36 0-16,0 0-15,-1 18-16,18-18 0,1 0 15,246 17 1,-159-17-1,1-17 1,-18 17 0</inkml:trace>
  <inkml:trace contextRef="#ctx0" brushRef="#br2" timeOffset="-113359.41">5697 5521 0,'18'0'47,"0"0"-31,52 0-1,89 18 1,70-18 0,-17-18-1,-142 18 1</inkml:trace>
  <inkml:trace contextRef="#ctx0" brushRef="#br2" timeOffset="-112541.53">5697 7285 0,'18'0'32,"35"18"-17,-18-18-15,71 17 16,141-17 15,-124 0-31,19-17 31,-90 17-31</inkml:trace>
  <inkml:trace contextRef="#ctx0" brushRef="#br2" timeOffset="-111918.02">5697 9049 0,'-17'0'15,"34"0"1,19 0-16,-1 0 0,18-18 15,141 18 1,0-18 0,-71 18-1,-87 0-15</inkml:trace>
  <inkml:trace contextRef="#ctx0" brushRef="#br2" timeOffset="-110620.59">7426 5556 0,'-18'0'16,"36"0"31,0 0-32,52 0 16,71 18-15,106-53 0,-141 35-1,18-18 1,-72 36 0</inkml:trace>
  <inkml:trace contextRef="#ctx0" brushRef="#br2" timeOffset="-108701.57">7461 7303 0,'0'0'15,"-35"0"-15,17 0 0,1 0 32,34 0-17,89-18 17,53 0-17,35 18 1,-18 18-1,-105-18 1</inkml:trace>
  <inkml:trace contextRef="#ctx0" brushRef="#br2" timeOffset="-108018.28">7514 9084 0,'-17'0'15,"17"-18"1,105 18 15,89 0-15,177 0-1,-318 0 1</inkml:trace>
  <inkml:trace contextRef="#ctx0" brushRef="#br2" timeOffset="-104850.28">27605 6967 0,'18'0'31,"17"-17"-15,0 17-1,18 0 1,35-18 0,-35 18-1,-71 0 1</inkml:trace>
  <inkml:trace contextRef="#ctx0" brushRef="#br2" timeOffset="-104481.38">28169 6579 0,'0'0'16,"18"0"-16,-18-17 16,-18 52-1,18-17 1,-17 35 0,-19 35-1,36 0 1,18-35-1,70-36 1,0 1 0,36-36-1,-54-17 1,-52 35 0,-36 0-1,1 18 1</inkml:trace>
  <inkml:trace contextRef="#ctx0" brushRef="#br2" timeOffset="-104281.24">28381 6685 0,'0'0'15,"0"71"-15,0-18 16,-18 123 0,36 36-1,-18-71 1</inkml:trace>
  <inkml:trace contextRef="#ctx0" brushRef="#br0" timeOffset="-93021.6">29739 6720 0,'0'-17'16,"-17"17"-16,-1-18 16,-17 18-1,-36 35 1,36 54-1,35 34 1,53 53 0,70-34-1,-17-107 1,53-53 0,-36-105 15,-123-36-16,-53 53 1,-70-35 0,-18 53-1,17 53 1,89 35-16</inkml:trace>
  <inkml:trace contextRef="#ctx0" brushRef="#br0" timeOffset="-89034.36">31521 6685 0,'0'0'0,"-18"-17"0,-70-19 31,17 36-15,36 88-1,123 54 1,36 52 0,-1 35-1,-52-53 1,-71-88-1,-36-70 1,-69-159 15,52 35-15,70-88 0,72 0-1,34 71 1,-52 34-1,-107 37 1,-52 16 0,-71 36-1</inkml:trace>
  <inkml:trace contextRef="#ctx0" brushRef="#br0" timeOffset="-76404.7">25647 8749 0,'18'-18'16,"-1"18"-1,54-17 1,17-1-1,0 18 1,-53 0 0,-52 0-1</inkml:trace>
  <inkml:trace contextRef="#ctx0" brushRef="#br0" timeOffset="-76121.05">26088 8378 0,'18'-17'15,"-1"70"1,1 70 0,-1 1-1,-17-1 1,36-35 0,-36-70-1</inkml:trace>
  <inkml:trace contextRef="#ctx0" brushRef="#br0" timeOffset="-75854.53">26353 8678 0,'0'0'15,"-18"71"-15,18-36 0,0-17 16,88 35-1,36-53 1,34-71 0,-105-52-1,-106-18 1,-70 70 0,-1 53-1,54 71 1</inkml:trace>
  <inkml:trace contextRef="#ctx0" brushRef="#br0" timeOffset="-69981.58">27481 8696 0,'18'-18'15,"53"1"1,34-19 0,-52 36-1,-35-17 1</inkml:trace>
  <inkml:trace contextRef="#ctx0" brushRef="#br0" timeOffset="-69746.07">27887 8484 0,'71'0'16,"-142"0"-16,177 0 15,-18 36 1,-70 34-1,-71 54 1,-18-19 0,54-69-16,-1-1 15,106 0 1,71-17 0,-106-18-1</inkml:trace>
  <inkml:trace contextRef="#ctx0" brushRef="#br0" timeOffset="-66628.38">29510 8502 0,'88'0'16,"-35"0"-16,88 35 16,-53 18 15,-105 71-16,-89-19 1,18-16 0,105-36-1,124-36 1,71 1 0,-88 17-1</inkml:trace>
  <inkml:trace contextRef="#ctx0" brushRef="#br0" timeOffset="-63224.68">31186 8378 0,'0'-17'15,"0"-1"-15,52 1 16,90-1-1,34 36 1,-88 17 0,-88 35-1,-88 19 1,17-1 0,54-35-1,87 17 1,19 18-1,-37-17 1,-34-18 15,-88-18-15,-124-35 0,17-17-1,89 17 1</inkml:trace>
  <inkml:trace contextRef="#ctx0" brushRef="#br3" timeOffset="-31423.67">31891 11571 0,'0'-18'0,"18"18"15,-1-17 1,-17-1 0,0-17-1,-53 0 17,-35-1-17,-35-17 1,-54 36-1,-17 17 1,18 53 0,35 0-1,17 17 1,36 1 0,0 17-1,0 0 1,35 36-1,18 34 17,70-69-32,35 34 31,36 18-15,18-17-1,-54-54 1,19-17-1,34 18 1,53-18 0,1-18-1,-1 0 1,-17-53 0,-36-17-1,-34-18 1,-1-35-1,-53 0 1,0-18 0,18-53 15,-35-17-15,-53 0-1,-18 52 1,-53 36-1,-35 0 1,-36 52 0,124 19-16</inkml:trace>
  <inkml:trace contextRef="#ctx0" brushRef="#br3" timeOffset="-28038.96">16916 6015 0,'-18'-18'15,"0"18"1,1 0-16,-18-17 16,-18 34-1,-89 19 16,72-1-31,-89 71 32,53 17-17,1 18 1,16 0 0,19-35-1,-18 88 1,17 18-1,0 17 1,36 18 0,18 0-1,17 0 1,-18 0 0,18-18-1,-18 195 16,36-266-15,0 72 0,-1-72-1,18 72 1,-17 17 0,0-36-1,17 1 1,-17-36-1,-1 1 1,1-19 0,0-16-1,17-19 1,18-35 0,0 18-1,-18-71 1,0 18-1,18-17 17,18-1-17,-36 0 1,18 0 0,0 1-1,0-19 1,0 1-1,0 17 1,17 1 0,18-1-1,36-18 1,-36 1 0,53 0-1,18-1 1,17 1-1,18 0 17,0 17-17,-123-35-15,70 18 16,88-1 0,18 1-1,18-1 1,17 1-1,141 0 1,-229-1 0,106-17-1,0 18 1,-18 0 0,-35-18-1,-17-18 1,-36-17 15,0-53-15,-124 52-1,18-70 1,-17-17 0,-18-53-1,0-36 1,-18-35-1,0 18 1,1-36 0,-1-17-1,18-36 1,-18-34 0,-17-1-1,-18-18 1,-36 1 15,-34-71-15,-1 123-1,1 107 1,-54-89 0,-158-106-1,123 265 1,-88-35-1,-70 52 1,88 54 0,-142-18-1,-52 35 1,-18 0 0,-159 17-1,318 36 1,-283 0 15,319 18-15,-72 0-1</inkml:trace>
  <inkml:trace contextRef="#ctx0" brushRef="#br3" timeOffset="-27185.79">15628 10248 0,'18'0'15,"-1"18"-15,-17 17 16,-70 53 0,-89 18-1,-106 53 1,-140 35-1,264-141 1,-177 53 0,-140 35-1,-54 18 1,389-107 0,52-34-1,53-18 1,71-35 15</inkml:trace>
  <inkml:trace contextRef="#ctx0" brushRef="#br3" timeOffset="-26969.18">13282 10971 0,'0'0'16,"-53"18"-16,18 17 0,-89 71 31,36 0-15,71-18 0,140-17-1,142-36 1</inkml:trace>
  <inkml:trace contextRef="#ctx0" brushRef="#br3" timeOffset="-23632.07">11553 9331 0,'0'18'15,"18"-1"-15,0-17 32,-36 0-1,-35 0-16,-17 0 1,-54 0 0,-35 0-1,-193 0 17,175 0-17,1 0-15,-142 0 31,-17 0-15,-141 0 0,247 0-1,-142-17 1,18-1 0,36 0-1,-1 18 1,-70 18 15,230-18-31,-36 0 16,70-18-1,36-35 17,88 71 14,0 0-30,0 35 0,-35 0-1,17-18 1,18 18 0,0-18-1,18 36 1,-18 34-1,0 37 1,0-1 0,-18 35-1,0 106 17,1-88-17,17-70 1,0 52-1,0-52 1,0 52 0,0 0-1,17 18 1,-17 0 0,0-17-1,0-1 1,18-17-1,-18 0 1,35-1 0,-17-16-1,0-1 1,-1 0 15,-17 0-15,18 0-1,-18-18 1,-18 1 0,1 70-1,-1-123 1,0 52 0,18-17-1,0-18 1,0 0-1,0 0 1,0-35 0,-17-17-1,34-19 17,-17 1 30,18-18-46,0 0-1,-1 18 1,1-1 0,35 1-1,17-1 1,36 1-1,18 0 1,17-1 0,35 1-1,-17 0 1,17-1 15,1 1-15,-19-18-1,1 18 1,0-18 0,17 17-1,1-17 1,17 0 0,-18 0-1,18 0 1,0-35-1,-17 17 1,17 1 0,-18 17-1,18-18 17,0 0-17,-18-17 1,18 17-1,-17 18 1,-18 0 0,-18 0-1,-18-17 1,-35 17 0,1-18-1,-1 18 1,-35 0-1,17-17 1,-34 17 0,-19 0 46,1-18-31,-18 0 1,17 18 30,-17-17-46,18 17-1,-18-18 1,18 0 0,-18-35-1,0-17 1,35-36 15,-35 18-15,18-18-1,-1-123 1,-17 123 0,18-71-1,0 1 1,-1 0 0,1-1-1,-18 54 1,35-142 15,-17 71-31,-18 71 16,0-71-1,0 0 17,17 0-17,-17 0 1,0 0-1,0-18 1,-17 0 0,-19-35-1,19 142 1,-1-54 0,1 0-1,-1 18 1,0 17-1,18-34 1,0 69 0,18-87 15,-36 123-15,1 36-1,17-19 1,-18 36-1,0 0 79,1 0-94,17-17 16,-18 17-16,-35-18 15,-53 0 1,-105 18 15,-19 18-15,54 17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23:57.5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14182 0,'0'-18'16,"-17"18"-16,-1 18 0,0-18 15,-70 88 1,71-53-16,-19 36 15,19-18-15,17 35 16,17-35-16,1-18 16,0 0-16,17-17 0,0 0 15,36-1 1,-36-17-16,0-17 0,0 17 16,-17-18-16,0-17 15,-18 17-15,0 0 0,-53-17 16,-18 0-1,36 17-15,0 1 16,-1 17-16,1 0 0,18 0 16,34 0-1</inkml:trace>
  <inkml:trace contextRef="#ctx0" brushRef="#br0" timeOffset="234.02">7267 14411 0,'18'0'0,"0"0"16,17 18-16,-18-1 15,19 36 1,-1-18-16,-17-17 0,-1 17 15,1 1-15,0-19 0,-1 19 0,1-19 16,-1 1-16,1-18 16</inkml:trace>
  <inkml:trace contextRef="#ctx0" brushRef="#br0" timeOffset="417.42">7461 14393 0,'-53'71'16,"106"-142"-16,-123 177 15,34-71-15,19 1 0,-36 34 16,35-34-16,18-19 16,0 18-16,18-17 15</inkml:trace>
  <inkml:trace contextRef="#ctx0" brushRef="#br0" timeOffset="693.63">7973 14182 0,'-35'35'0,"70"-70"0,-106 123 16,36-35-16,0 0 0,-1 0 15,19 17-15,-1 54 16,36-71-16,-1-18 16,19 0-16,-1 0 0,0-17 15,36-18-15,-36 0 16,0 0-16,-17-35 16,-18 17-16,0 0 0,-18 1 15,-17-1-15,-35 1 16,34-1-16,-17 18 0</inkml:trace>
  <inkml:trace contextRef="#ctx0" brushRef="#br0" timeOffset="9602.98">6738 18591 0,'0'18'16,"0"0"31,18-1-16,-18 1-16,0 0 1,0-1-16,0 19 16,0-19-16,17 1 15,-17-1-15,0 1 16,18 0-16,-18-1 0,0 19 16,18-19-16,-18 19 15,17-19-15,-17 1 16,18-18-16,-36 0 47,-17-18-32,0 18-15,17 0 0,-70 0 16,35 18-16,0-18 16,-18 17-16,-52 19 15,70-19-15,-70-17 16,52 0-16,18 0 15,0 0-15,0 0 0,0 0 16,0 0-16,1 0 16</inkml:trace>
  <inkml:trace contextRef="#ctx0" brushRef="#br0" timeOffset="10566.54">6615 18733 0,'-18'0'0,"18"17"31,-18-17 32,18-17 31,18 17-16,-18 17-47,18-34 0,-1 17-15,-17-18-16,18 0 16,0 1-16,17-36 15,-18 35-15,1 0 0,17 1 16,-17-1-16,-18 0 15,18 18 1,-18 18 15,17 17-15,1-17-16,0 17 16,-1-35-16,1 18 0,17-18 15,0 0 1,-17 0-16,0-18 15</inkml:trace>
  <inkml:trace contextRef="#ctx0" brushRef="#br0" timeOffset="12981.77">8220 18733 0,'0'17'31,"0"1"32,0-1-48,0 1-15,0 0 16,0-1-16,0 1 16,0 17-16,0 1 15,0-19-15,0 1 32,17-18-17,1 0 1,0 0-1,17 0 1,0 0-16,0 0 0,54 17 16,-19-17-16,1 0 15,105-17-15,-70 17 16,-18 0-16,0-18 0,18 18 16,53-17-16,-88 17 15,-1 0-15,-35 0 0,1 0 16,17 0-1,-53 17-15,-18-17 16,0 0-16,-17 0 16</inkml:trace>
  <inkml:trace contextRef="#ctx0" brushRef="#br0" timeOffset="13718.56">8026 18768 0,'-18'17'16,"36"-34"-16,-54 34 0,54-17 62,35-35-46,-35 18-16,-1-1 0,19-17 15,-19 17 1,1 0-16,-1 1 0,1-1 16,-18 0-16,18 18 0,17-17 15,-17-1 1,17 36 0,-17-18-16,-1 17 0,1 1 15,17 17-15,-17-17 16,-1 0-16,1-1 0,0 1 15,17-18-15,0 18 16</inkml:trace>
  <inkml:trace contextRef="#ctx0" brushRef="#br0" timeOffset="14229.25">8273 18662 0,'-18'0'32,"18"18"-17,0-1 1,0 1-16,-18 0 0,18-1 15,-17 36-15,17-18 16,0-17-16,0 0 0</inkml:trace>
  <inkml:trace contextRef="#ctx0" brushRef="#br0" timeOffset="28656.66">7391 15452 0,'-18'0'16,"18"17"62,0 1-62,0 17-1,-18-17-15,18 17 16,0-17-16,0 17 16,0-17-16,0 35 15,0-36-15,0 19 0,-17 16 16,17-34-1,0 17-15,0-17 0,0 17 16,0 1-16,0 16 16,0 1-16,0-17 15,0-19-15,0 19 0,0 17 16,0-36 0,0 1-16,0 17 0,0-17 0,0 35 15,0-36 1,0 19-16,0-19 0,0 18 15,0 18-15,0-17 16,0-19-16,0 1 0,0 35 16,0-36-1,0 19-15,0-19 0,0 1 16,0 17-16,0-17 0,0 17 16,0-17-16,17 35 15,-17-36-15,0 36 16,0-17-16,0-1 15,0-17 1,18 34-16,-18-34 16,0 0-16,0 17 15,0-17-15,0 35 16,0-36-16,0 1 16,0-1-16,0 36 15,0-35-15,0 35 16,0-35-16,0-1 0,18 1 15,-18 17-15,0-17 16,0-1-16,0 1 16,0 0-16,0-1 0,0 54 15,0-53-15,0 52 16,0-35-16,0-17 16,0 0-16,0 35 15,0-18-15,0 18 16,0-36-16,0 19 15,0-1-15,0-17 0,-18-1 16,18 36-16,0-35 16,18 17-1,-18-17 1,17-1 0,-17 1-1,0 0 16,-17-18-15,17 17 0,0 1-1,0-36 32,0 1-31,0-1-16,0 0 0,17 1 15,-17-19-15,0 19 0,0-36 16,0 18-16,0-36 16,0 36-1,0-1-15,18 1 0,-18 0 0,0-18 16,0-35 0,0 35-16,0-53 15,18 71-15,-18 0 0,0-18 16,0 17-16,0 1 15,0 0-15,0-18 16,17 18-16,-17-1 0,0 1 0,0-36 16,0 36-1,-17-35 1,17 17-16,0 17 0,0 1 0,0 18 16,0-36-1,0 35-15,0-17 0,0 17 0,0-53 31,0 54-31,0-18 0,0 17 16,0-53 0,0 36-16,0-18 15,0 18-15,-18 17 0,18 1 16,0-19-16,0 19 16,0-19-16,0 19 15,18-36-15,-18 35 16,0 1-16,0-1 0,0-17 15,0-18 1,0 35-16,0-17 0,0 0 0,0 17 16,-18-17-1,18 17-15,0-17 0,0 17 16,0-17 0,0 17-16,-18-17 0,18 17 0,0 1 15,0-19-15,-17-17 16,17 36-16,0-36 15,-18 35-15,18 1 16,0-1-16,-18 18 31,18 18-15,0-1-16,0 19 16,0-1-1,0-18-15,0 36 16,0-35-16,-17 17 15,17 36 1,0-18-16,0 35 16,17 0-16,-17-35 15,0 0-15,0 53 16,0-71-16,0 18 0,0 35 16,0-35-1,0 0-15,0 0 0,-17-18 16,17 18-16,0-18 0,0 71 15,0-70-15,17 16 16,-17 1-16,0 0 0,0 18 16,0-36-16,0 53 15,0-52 1,0-19-16,0 36 0,0-18 16,0 1-16,0 17 15,0-18-15,0 35 16,18-34-16,-18 17 15,0-18-15,0 35 16,0-17-16,0-17 16,0 52-16,0-18 15,0-34-15,-18-1 16,18 0-16,0 36 16,0-36-16,0 0 15,0-17-15,0 17 0,0 1 16,0-19-16,18 1 15,-18-1-15,0 1 16,0 0 0,18-18-1,-18 17 1,0 1 0,-18 0-1,36-18 1,-18-18-1,0 0-15,0 1 16,17-19-16,-17 1 16,0 18-16,0-19 0,0 1 15,0-53 1,0 35-16,0 0 0,0 0 0,0-35 16,0 35-16,0 0 15,0 0-15,0 0 16,0-35-16,0 53 15,18-18-15,-18 18 0,0-36 16,0 18 0,0 18-16,0-36 0,0 18 15,0-17 1,0 34-16,0 1 0,0-35 16,0-1-1,0 36-15,0 0 16,-18-1-16,18 1 0,0 0 0,0-1 15,0-34 1,0 52-16,0-17 0,0 0 16,0 17-16,0-53 15,0 54-15,0-18 0,0 17 16,0-17-16,0-18 16,0 17-16,0 1 15,0 0-15,0-36 16,0 36-16,0 0 0,0-1 15,-17-16-15,17 34 16,0 0-16,0 1 16,-18-1-16,18 0 0,0 1 0,0-19 15,0 19 1,0-18-16,0 17 16,0 0-16,0 1 15,0-1-15,0 0 0,0-17 0,0 0 16,0 17-16,0 1 15,0-1-15,0 0 16,-18 18 15,18 18-15,0 0 0,0-1-1,0 1 1,0-1-16,18 1 15,-18 0-15,0 17 16,0-17 0,0 17-16,18-17 0,-18 17 0,0 53 15,0-17 1,17-19-16,1 72 16,-18-71-16,18 0 0,-18 53 15,17-1 1,-17-52-16,0 0 15,-17 53-15,17-53 16,0-18-16,0 18 0,0-17 16,0 52-1,0-53-15,0 18 0,0-18 0,0 0 16,-18 1-16,18 52 16,0-53-16,0 36 15,0-36-15,0 0 16,0 1-16,0-1 0,0-17 15,0 17-15,18 18 16,-18-36-16,0 19 16,0-1-16,0 0 0,-18 36 15,18-36-15,0-17 16,0-1-16,0 19 0,0-19 16,0 1-16,0 35 15,0-36-15,0 19 16,0-1-16,0-17 0,0-1 15,0 1-15,0 0 16,0-1-16,0 1 0,0-1 16,0 1-16,0 0 15,0-1-15,0 1 16,0 0-16,18-1 16,-18-34 15,0-1-16,0 0 17,0 1-1,0-19-15,0 19-16,0-36 15,0 18-15,0-1 16,0-17-16,0 0 0,0 1 15,0-54-15,0-18 16,0 71-16,-18 0 16,18 1-16,-18-1 0,18-36 15,0 54-15,0 17 16,0-87 0,0 52-16,18-18 15,-18 18-15,0 0 16,0 18-16,0-18 0,0 0 15,0 18-15,0-53 16,0 70-16,0-17 16,0 0-16,0 17 0,0 0 0,0-17 15,18 0 1,-18 17-16,0 0 0,0-17 16,17-18-1,-17 18-15,0 0 0,0-1 16,0-16-16,18 16 15,-18 19-15,0-19 0,0 19 16,0-19-16,0-17 16,0 36-16,0-18 0,0-1 15,0 1-15,-18-71 16,18 71-16,0-18 16,-17 0-16,17 35 15,0 1-15,0-1 0,0 1 16,0-1-16,0 0 15,0 1 17,0-1-32,0 0 15,0 1-15,0-1 16,0 36 0</inkml:trace>
  <inkml:trace contextRef="#ctx0" brushRef="#br0" timeOffset="38660.83">18521 11642 0,'17'0'16,"1"-18"-16,17 18 15,-17-18-15,53 1 16,-54 17-16,36 0 16,-35 0-16,-1 17 0,1 19 15,-36 17 1,18-18-16,-17-17 0,-1 17 16,1 0-1,-1-17-15,18-1 0,0 1 16,0 0-1,18-1-15,-1 1 16,1 0-16,-18-1 16,-35 1-1,17-1 1,0-17-16,-17 18 16,17-18-1</inkml:trace>
  <inkml:trace contextRef="#ctx0" brushRef="#br0" timeOffset="38868.09">19156 11765 0,'0'35'16,"17"-17"-16,1 0 0,17 17 15,1-17-15,-1-1 16,36 19 0,-36-19-16,-18 1 0,1-18 15</inkml:trace>
  <inkml:trace contextRef="#ctx0" brushRef="#br0" timeOffset="39029.67">19315 11800 0,'-71'71'15,"142"-142"-15,-177 195 0,88-89 0,-17 0 0,35 18 16,0-35 0,0 0-16</inkml:trace>
  <inkml:trace contextRef="#ctx0" brushRef="#br0" timeOffset="39394.6">19614 11571 0,'36'0'15,"-72"0"-15,89 0 0,-35 0 0,0 0 16,-1 18-16,19 17 15,-19 0 1,-17-17-16,0 17 0,18-17 16,-18 17-16,17-17 15,1-1-15,0-17 0,-1 18 16,-17 0-16,53 17 16,-35-17-1,-18-1-15,18 1 16,-18 0-16,0-1 0,-18 1 15,0-1-15,1-17 16,-1 18-16,-17-18 0,-1 18 16,-16-1-1,16 1-15,1 0 16,0-1-16</inkml:trace>
  <inkml:trace contextRef="#ctx0" brushRef="#br0" timeOffset="41035.66">19632 11571 0,'-18'0'15,"1"0"1,-1 0 0,1 0-1,-1 0 1,18-18-1,18 18-15,-1 0 16,1 0-16,-1 0 16,1 0-16,0 0 0,-1 0 15,1 18-15,35 0 16,-18-1-16,-17-17 0,-1 18 16,1 0-16,17 17 15,-35-17-15,0-1 16,0 1-16,0 0 0,-17-1 15,-1 1-15,0-18 16,-17 17 0,18-17-16,-36 0 15,35 0-15,0 0 16,1-17-16,34-1 47,19 18-32,-19 0-15,19 0 16,-19 0-16,1 0 16,-1 18-16,36-1 15,-17-17-15,-19 18 0,36 0 16,-17-1 0,-19 1-16,1 0 0,-18-1 15,17 1-15,-17 0 0,0-1 16,-17 1-16,-1-1 0,1 1 15,-36 0-15,17-1 16,19-17-16,-19 18 16,1-18-16,0 18 0,0-18 0,-18 0 15,35 0 1,0 0-16,1-18 0,-1 18 16,0 0-1</inkml:trace>
  <inkml:trace contextRef="#ctx0" brushRef="#br0" timeOffset="46530.46">18344 18486 0,'-17'0'16,"17"17"46,0 1-46,0-1-16,0 19 0,0 17 15,0-18-15,0 0 16,0 36 0,0-18-16,0-18 0,0-17 0,0 35 15,17-53 1,-17-18 0</inkml:trace>
  <inkml:trace contextRef="#ctx0" brushRef="#br0" timeOffset="47029.73">18150 18609 0,'0'0'15,"0"18"-15,18-18 32,0 0-17,-1 0-15,19-36 16,-19 36-16,19-17 0,-19-1 16,18-17-1,-17 17-15,0 1 16,-18 34-1,17-17-15,-17 18 16,0-1 0,18 19-16,0-36 0,-18 17 15,17-17-15,1 36 16,0-36-16,-1 17 16,1-17-16</inkml:trace>
  <inkml:trace contextRef="#ctx0" brushRef="#br0" timeOffset="49422.25">19244 18538 0,'0'18'16,"-18"0"15,18-1-31,0 1 15,-17 0-15,17 17 16,0-17-16,0 17 0,0 0 0,0-17 16,0 35-1,17-36-15,-17 19 16,18-19-16,0-17 16,-18-17-1</inkml:trace>
  <inkml:trace contextRef="#ctx0" brushRef="#br0" timeOffset="49837.81">19103 18609 0,'-18'18'16,"36"-36"-16,-18 36 31,18-36-15,-1 0-16,1 1 15,-18-1-15,17 0 0,1 18 16,17-35-16,-17 18 16,0 17-1,-1 0-15,1 35 16,0-18-16,-18 1 16,17 0-16,1-1 15,0 19-15,-1-19 16,1-17-16,17 18 15,-17-18 1</inkml:trace>
  <inkml:trace contextRef="#ctx0" brushRef="#br0" timeOffset="51831.34">20249 18521 0,'0'17'31,"0"1"-15,0 70-1,0-52-15,0 17 16,18 17-16,-18-52 16,18 35-16,-1-53 15,-17 17-15,18-17 16,0-17-1,-18-1 1</inkml:trace>
  <inkml:trace contextRef="#ctx0" brushRef="#br0" timeOffset="52180.3">20108 18662 0,'0'0'0,"-17"0"0,17 18 16,0-36 15,17 0-15,1 1-16,0-1 0,17-35 15,-17 35-15,17-17 16,-18 18-16,19-1 16,-19 18-16,1-18 0,0 18 0,-1 18 15,1 0-15,0-1 16,-1 1-16,18 17 16,-17-35-16,17 18 0,-17-18 15,17 17 1</inkml:trace>
  <inkml:trace contextRef="#ctx0" brushRef="#br0" timeOffset="65343.96">27499 4921 0</inkml:trace>
  <inkml:trace contextRef="#ctx0" brushRef="#br1" timeOffset="73879.62">27623 4904 0,'-18'0'109,"0"0"-93,1 0 0,-1 0-1,0-18-15,1 18 16,-1 0-16,-17-18 0,-18 18 15,18-17-15,-1 17 16,1 0-16,-18 0 0,-17 0 16,17 0-16,-71-18 15,54 18-15,-19 0 16,19 0-16,-71 0 16,53 0-16,17 0 0,18 0 15,-70 18 1,70-18-16,17 17 0,1-17 15,0 0-15,17 18 16,1-18 31,-1 0-31,0 18-16,1-18 15,-1 0-15,0 0 16,1 0-16,17 17 31,-18-17 0,0 0-15,1 0 0,-1 0-1,1 0 1,-1 0 31,18-17-32,-18 17 1,1 0 15,-1 0 47,18 17-62,-18-17 0,1 0-1,-1 18 16,18 0-15,0-1 0,0 1 15,0-36 47,0 1-62,0-1-1,-18 0 32,1 18-16,17-17-31,-18 17 16,18 17 15,0 1-15,0 35 0,0-36-16,0 19 15,0-1-15,18 36 16,-18-19-16,17 1 0,-17 0 15,0 18-15,18 52 16,0-52-16,-18-18 0,17 70 31,1-70-31,-18 0 0,0 18 0,0-18 16,18-18-16,-18 71 16,17-71-16,-17 0 0,18 36 15,0-18 1,-1-36-16,-17 1 15,18 0-15,-18-1 0,17 19 16,1-19 0,-18 1-16,0-1 31,18-17-15,-18 18-1,0 0 1,17-1-1,1-17 1,-18 18 0,18-18-16,-18 18 15,17-18 1,-17 17-16,0 1 16,0 0-1,0-1 1,0 1-1,-17 0-15,-1-1 16,0-17 0,1 0-1,17-17 17,-18 17-17,36 0 48,-1 0-48,1 0 1,0 17 0,-1-17-16,1 0 15,0 18-15,-1-18 0,18 0 0,1 0 16,34 17-1,-17-17-15,0 0 0,53 0 16,-53 0-16,17 0 16,-17 0-16,18 0 0,-1 18 15,107-18 1,-124 0-16,0 0 16,0-18-16,17 18 15,-35 0-15,1 0 0,17 18 16,-18-18-1,-17 0-15,-1 0 0,1 18 0,-1-18 16,-17-18 62,0 0-78,0-34 16,0 34-16,18-53 15,-18 36-15,0-18 16,18 0-16,-18 0 0,17-17 0,1-54 16,0 54-1,-18-1-15,17 1 0,1-19 16,-18 1-16,18 0 0,-18-106 16,0 106-16,0 17 15,-18 1-15,0-36 16,18 71-16,-17-1 0,17-34 15,0 52-15,0-17 16,0 17-16,0 1 16,0-19-16,0 19 0,17-19 15</inkml:trace>
  <inkml:trace contextRef="#ctx0" brushRef="#br1" timeOffset="75536.61">7355 3157 0,'-17'0'78,"-1"0"-47,1 0-15,-1-17-16,0 17 16,-17 0-1,-18 0-15,35 0 16,-17 0-16,0 0 0,-18 0 15,0-18-15,18 18 16,-53-18 0,-1 18-16,19 0 0,17 0 15,0 0-15,-18 0 0,1-17 16,-159 17 0,140 0-16,1-18 15,-88 18-15,88 0 16,-1 0-16,1-17 0,-123 17 15,105 0-15,17 0 16,-16 17-16,-1-17 0,0 0 16,-106 0-1,106 18-15,1-18 0,-1 0 16,0 0-16,0 0 0,0 0 16,-88 0-1,88 0-15,18 0 0,-18 0 0,18-18 16,-106 18-1,106 0-15,-18 0 0,18 0 16,17 0-16,-17 0 0,18 0 16,-1 0-16,-17 0 0,-53 0 15,88 0-15,-18 0 16,18 0-16,1-17 16,-19 17-16,18-18 15,0 18-15,0-18 0,18 18 0,0 0 16,-1 0-16,1 0 0,17-17 15,1 17-15,-1 0 16,1 0-16,17-18 16,0 36 15,17-1-15,-34 1-16</inkml:trace>
  <inkml:trace contextRef="#ctx0" brushRef="#br1" timeOffset="76673.27">1887 2963 0,'0'18'47,"-17"17"-32,17-17-15,-18 52 16,18-34-16,-18 34 16,18-34-16,0-1 15,0 53 1,-17-53-16,17 18 0,-18 53 16,18-53-16,-17 0 15,17 17-15,-18-17 0,18 0 16,-35 71-16,35-54 15,0 36-15,0-35 16,0-18-16,-18 17 0,18-17 16,0 18-16,0 34 15,0 1 1,0-53-16,0 0 16,0 0-16,0 0 0,0 0 0,0 53 15,0-53-15,0-18 16,0 18-16,0 0 0,0 35 15,0-35 1,0-18-16,0 18 0,0 0 16,0 35-16,0-35 15,0 0-15,0-18 0,-18 18 16,18 0-16,0 35 16,-17-35-16,17 0 0,0 0 15,0 53 1,0-53-16,0 35 15,0-35-15,0 0 16,0 0-16,0 0 0,0 0 0,0 0 16,0-1-16,0 1 0,0 0 15,0 53 1,0-53-16,0-18 0,0 53 16,0-35-1,0-17-15,0-1 0,0 18 0,0-18 16,0 53-1,0-35-15,0 0 0,0-18 16,0 18-16,0 18 16,0-36-16,0 36 15,17-36-15,-17 0 0,18 54 16,-18-54-16,0 35 16,18-17-16,-18-17 15,0-1-15,17 0 16,-17-17-16,18 35 15,-18-18-15,18-35 16,-18 18-16,0-1 16,0 1-1,-18-18 32</inkml:trace>
  <inkml:trace contextRef="#ctx0" brushRef="#br1" timeOffset="79164.35">1676 8290 0,'-18'18'16,"18"0"0,18-1-1,17-17 1,0 18-16,1-18 15,-19 0-15,54 0 16,-36 0-16,18 0 0,-18 17 16,0-17-16,18 0 0,0 0 15,-17 0-15,17 0 0,-18 0 16,18 0-16,0 18 0,-18-18 16,18 0-16,-18 0 15,53 0-15,-52 0 16,-1 18-16,0-18 0,0 0 15,54 17 1,-54-17-16,0 0 0,0 18 16,18-18-16,-17 0 0,52 0 15,-35 18-15,-18-18 16,18 0-16,-18 0 0,18 17 16,35-17-16,-52 0 15,17 0-15,-1 0 0,-16 0 16,70 0-1,-71 0-15,0 18 0,0-18 16,18 0-16,18 0 16,-18 0-16,-18-18 0,18 18 15,0 0-15,35 0 16,-35 0-16,-18 0 16,18 0-16,18 0 0,-18 0 15,0-17-15,-1 17 0,1-18 16,0 18-16,0-18 0,0 18 15,0 0-15,53-17 16,-53 17-16,0-18 16,-18 18-16,18 0 0,-18 0 15,53 0 1,-52 0-16,-1 0 0,0 0 0,18 0 16,18 0-1,-1 0-15,1 18 16,-36-18-16,0 0 15,18 0-15,-17 0 16,-19 0-16,18 0 0,-17 0 16,17 0-16,1 0 0,-19 0 15,19 0-15,-19 0 0,54 0 16,-54 0 0,19 0-16,-19 0 0,19 0 15,-1 0-15,0 0 0,18 17 16,-18-17-16,-17 18 15,53-18 1,-54 18-16,18-18 0,-17 0 16,17 0-16,1 17 0,17-17 15,-18 0-15,35 0 16,-34 0-16,-19 0 16,54 0-1,-36 0-15,-17 0 0,17 0 16,0 0-16,18-17 15,-35 17-15,17 0 16,-17 0 0,-1 0-1,1 0 1,0 0 46,-1 0-46,1 0 0,0 0 15,-1 0 16,-17-18-32,0 0 1,18 18-16,-18-17 0,0-1 16,0 0-16,0 1 15,18-18 1,-18 17-16,0-35 16,0 35-1,0-17 1,-18 17-16,18 1 0,0-18 15,0 17-15,0 0 16,0 1-16,0-1 16,18 0-16,-18-17 15,17 17-15,-17 1 16,18-1 0,-18-17-16,18 17 0,-18 1 15,17-1-15,1 0 0,-1-35 31,-17 36-31,18-19 16,-18 19-16,0-1 16,0 1-16,0-1 15,18 0-15,-18 1 16,0-1-16,0 0 0,0 1 16,17-36-16,-17 35 15,0-17-15,18 0 16,-18 17-16,0-17 0,0-1 15,18 1-15,-18 0 0,0 0 0,17-71 32,-17 70-32,0 1 0,18-18 15,-18 18-15,0-18 0,0 18 16,0-18-16,0-88 16,0 88-16,18 18 15,-18-54 1,0 36-16,0 18 0,0 0 15,0-18-15,0-18 16,0 19-16,0 16 0,0-17 16,0 0-16,0-35 15,0 35-15,0 18 16,0 0-16,0-18 0,0 18 16,0-1-16,0-17 0,0 18 15,0 0-15,0-18 0,0 18 16,0-18-16,-18-35 15,18 52-15,0 1 16,0-18-16,0 18 16,-18-1-16,18-16 0,0 16 0,0-17 15,0 0-15,0 18 0,0-18 16,0 0-16,0 0 0,0 1 16,0-54-1,0 70-15,0-17 0,0-105 16,0-1-1,-17 0 1,-1 18 0,18-18 15,0 71-15,0 35-16,0-141 15,0 159-15,0 0 16,0-1-16,0-34 15,18 52-15,-18-52 16,0 52-16,0-17 16,0 17-16,-18 0 15,18 1-15,-18 17 16,18-18 0,-17 36-16,17-1 15</inkml:trace>
  <inkml:trace contextRef="#ctx0" brushRef="#br1" timeOffset="83073.13">2769 2434 0,'-17'0'15</inkml:trace>
  <inkml:trace contextRef="#ctx0" brushRef="#br1" timeOffset="83368.55">2769 2434 0,'0'-17'0,"0"34"47,18 18-31,-18 1-16,0-1 15,0 53-15,0-53 16,0 1-16,0-1 0,0-17 15,0-1-15,0 19 16,18-19-16</inkml:trace>
  <inkml:trace contextRef="#ctx0" brushRef="#br1" timeOffset="83631.75">2628 2716 0,'0'0'0,"18"18"16,-1 0 0,1-1-16,0 1 0,-1 0 15,1-18-15,0 17 0,17 1 16,0 0-1,-17-36 1,0 18-16,17-53 16,0 18-1,-35 17-15,18 0 16</inkml:trace>
  <inkml:trace contextRef="#ctx0" brushRef="#br1" timeOffset="87456.1">6473 2223 0,'0'17'32,"0"1"-17,0-1-15,0 36 0,0-17 16,0 17-16,0-1 0,0 54 16,0-53-16,0-18 15,0 36 1,18-53-16,-18-1 0,0 1 15,18 0-15</inkml:trace>
  <inkml:trace contextRef="#ctx0" brushRef="#br1" timeOffset="87682.73">6332 2646 0,'0'0'0,"36"53"16,-19-36-16,1 1 0,0 0 16,-1-1-16,18-17 15,-17 0-15,0 0 0,-1 0 16,19 0-16,-1-35 16,-17 17-16,-1-17 15,1 17-15,35-34 16,-36 16-16</inkml:trace>
  <inkml:trace contextRef="#ctx0" brushRef="#br1" timeOffset="90635.99">26635 4092 0,'-18'0'16,"18"18"15,0 0-31,0 17 16,0 0-16,0 18 15,0-18-15,0 1 16,0-1-16,0 35 15,0-52-15,0 17 16,18 1-16,-18-19 16,0 1-1,-18-18 1</inkml:trace>
  <inkml:trace contextRef="#ctx0" brushRef="#br1" timeOffset="90869.14">26405 4392 0,'0'0'0,"18"35"15,-18 1-15,18-19 16,-1 1-16,19 17 16,-1-17-16,18-1 15,-18-17-15,-17 0 0,17 0 16,-17-17-16,17 17 0,-17-18 15,17 1 1,-18-1-16,1 0 0,0-17 16,-1 17-16,1 1 15,0-19-15</inkml:trace>
  <inkml:trace contextRef="#ctx0" brushRef="#br2" timeOffset="103570.96">29351 10495 0,'-18'0'109,"1"0"-78,-1 0-31,1-17 0,-19 17 16,1 0-16,0 0 16,-1 0-16,1 0 0,-18 0 15,0 0-15,0 0 0,-17 0 16,17-18-16,-88 18 16,70 0-16,1-18 15,-71 18-15,88 0 16,-18 0-16,1 0 0,17 0 15,-71 18 1,71-18-16,18 18 0,0-18 16,-1 17-16,1-17 0,18 0 15,-1 18-15,0-18 16,1 17-16,-1-17 31,18-17-31,-35 17 16,-1 0-1,19 0 1,17-18 15,17 18-15,1 18 0,-18-1 15,0 1-16,0 17 1,0-17 0,0 0-16,0-1 0,0 19 15,0-1-15,0 35 16,0-34-16,0 17 0,0-18 16,0 0-16,0 18 0,0 0 15,0 53 1,0-53-16,0 0 0,-18 105 15,18-122 1,0 17-16,0-1 0,18 37 16,-18-36-16,0-18 15,0 0-15,18 18 16,-18-18-16,0 1 0,0 17 16,0-36-16,17 36 15,-17-35-15,0 17 16,0-17-16,0-1 15,0 1 1,0 0 0,0-1 31,0 1-32,18-18 16,0 0-15,-1 0-16,1 0 0,0 0 0,-1 0 16,1 0-16,17 0 0,-17 0 15,17 0-15,36 17 16,-36-17-16,35 0 16,-17 18-16,-17-18 15,17 18-15,-18-18 0,53 17 16,-35-17-1,0 0-15,0 0 0,17 0 16,-17-17-16,0 17 0,53-18 16,-53 0-16,0 18 15,-18 0-15,18 0 0,18 0 16,-36 0-16,0 0 16,0 0-16,18 0 15,-35 0-15,0 0 16,-1 0-16,1 0 15,-18 18 1,0-36 15,17 18-15,1 0-16,-18-17 16,18 17-1,-18-35 1,0 17-16,0-17 0,-18-1 0,18 1 15,0-18-15,-18-88 16,18 53-16,0-18 16,0 0-16,0-35 0,0 0 15,-17 18-15,17 17 16,0 0-16,-18 35 0,18 18 0,0 0 16,-17-17-1,17 52-15,0 1 0,0-1 16,-18 18-16</inkml:trace>
  <inkml:trace contextRef="#ctx0" brushRef="#br2" timeOffset="105573.46">9243 8714 0,'0'-18'78,"-18"18"-62,1 0-16,-1 0 15,0 0-15,1 0 16,-1 0-16,0 0 0,1 0 16,-19 0-16,19 0 15,-36 0-15,18 0 0,-1 18 16,-17-18-16,18 0 0,0 17 15,-53-17 1,35 18-16,17-18 0,-16 0 0,-1 18 16,0-18-16,-88 17 15,70 1-15,0-18 16,1 0-16,-18 0 0,17 17 16,-17-17-16,0 0 15,0 0-15,-1 0 0,1 0 16,0 18-16,-18-18 0,18 0 15,-18 0-15,18 0 0,-18 0 16,-106 0-16,1 0 16,105 0-1,18 0-15,-18 0 0,0 0 0,-88 0 16,106-18 0,0 18-16,-1-17 0,-16 17 15,16 0-15,1-18 0,-71 18 16,89-17-16,-18-1 15,17 18-15,-140-35 16,140 17-16,-70 0 16,70 18-1,1 0-15,-1-17 0,18 17 16,0 0-16,0 0 0,-35-18 16,35 18-1,18 0-15,17-18 0,-17 18 16,-18-17-1,36 17-15,-1 0 0,0 0 0,1 0 16,-1 0-16,0 0 0,1 0 16,-1 0-16,0 0 15,1 0 17,17 17-17,-18-17-15,1 18 16,-1 0-1</inkml:trace>
  <inkml:trace contextRef="#ctx0" brushRef="#br2" timeOffset="107763.88">3704 8643 0,'0'18'16,"0"-1"0,0 36-1,18-35-15,-18 17 0,0-17 0,0 17 16,17 18-16,1 18 16,-18-36-16,0 18 15,18 35 1,-18-35-16,0 0 0,0 0 0,0 0 15,17 0-15,-17-1 0,0 72 16,0-71 0,0 17-16,0-17 15,0 0-15,0 71 0,0-71 16,0 17-16,18-17 0,-18 0 16,0 0-16,0 0 0,18 70 15,-18-70 1,0 0-16,0 18 0,0-18 15,17 17-15,-17-17 0,0 18 16,18 52 0,-18-52-16,18-18 0,-18 17 0,0 71 15,0-70 1,0-1-16,0-17 0,0 18 16,-18 52-16,18-52 15,0-1-15,0-17 0,0 18 16,-18-18-16,18 17 0,0 1 15,-17-18-15,-1 70 16,18-70-16,0 18 16,-18 35-16,18-53 15,0-1-15,0 1 0,-17 71 16,17-71-16,0-18 16,0 18-16,-18 0 15,18 0-15,-18 0 0,18 0 16,0-18-16,-17 53 15,17-35-15,-18 70 16,18-70-16,0-17 16,0 34-1,-17-34-15,17-1 0,0 0 16,-18 36-16,18-36 16,0 0-16,0-17 0,0 17 15,0 0-15,0 1 16,0-19-16,0 1 15,0 0-15,0-1 0,0 1 0,0-1 16,18-17 0,-18 18-16,0 0 31,17-18-31,1 0 16,-1 0-1,1-18 1,0 0-16,-1 18 15,1-17-15,0 17 0,17-18 16,-17 18-16,-1 0 16,1 0-16,-1 0 15,1 0-15,0 0 0,17 0 16,-17 0-16,17 0 0,18 0 16,-18 0-16,-17 0 15,70 0 1,-53 0-16,1 0 0,-1 0 0,18 0 15,-18 0-15,18 0 0,-18 0 16,18 0-16,35 0 16,-35 0-16,0 0 15,0 0-15,53 0 16,-53 18-16,0-18 0,0 0 16,0 0-16,17 0 15,-17 0-15,71 0 16,-54 0-16,1 0 0,-1 0 15,1 0-15,70-18 16,-88 18-16,17 0 0,1-17 16,-1 17-16,1 0 15,0 0-15,-1 0 0,1-18 16,-1 18-16,71-18 16,-70 18-16,-1-17 0,1 17 15,70-18 1,-88 0-16,18 18 0,-19 0 15,19-17-15,-18 17 0,0 0 16,0 0-16,53 0 16,-71 0-16,18 0 15,35 17-15,-35-17 0,-18 0 16,18 0-16,35 18 16,-52-18-16,-1 0 15,18 0-15,35 0 16,-53 0-16,18 0 15,-18 0-15,1 0 0,17 0 0,-18 0 16,53 0 0,-17 18-16,-54-18 15,19 0-15,-1 0 0,0 0 16,36-18-16,-36 18 16,0 0-16,1 0 0,16 0 15,-34-18-15,0 18 16,-1 0-16,1 0 15,0 0 32,-1 0-31,1 0 0,0 0-1,-1 0 1,1 0-1,-1 0 1,1 0 0,-18-17-1,0-1 1,18 0 0,-18 1-16,0-18 15,-18 35-15,18-18 0,0-17 16,0 17-16,0 0 0,0-52 15,0 52 1,18-17-16,-18-18 0,17 18 16,-17-18-16,36-53 15,-19 53-15,1 0 16,0-17-16,-1 17 0,-17 0 0,18 0 16,-18-124-1,0 124-15,18 1 16,-18-19-16,0-52 15,0 52-15,0 0 0,0 1 16,0-18-16,0 17 16,-18 1-16,18-1 0,0 0 15,0-17-15,0 18 0,0-160 16,0 160 0,0-18-16,18-1 0,-18 1 15,0 0-15,17 0 0,-17 0 16,18-1-16,-18 1 0,0 0 15,0 0-15,0 0 16,0 0-16,0-107 16,0 107-16,0 0 15,0 0-15,0 0 0,0-18 0,0 18 16,0-1-16,0 1 0,0-88 16,0 105-1,0 1-15,0-1 0,0 18 16,0-17-16,0 17 0,0-71 15,0 71 1,0 1-16,0 16 0,0-17 0,-18 18 16,18 0-16,-35 0 15,35 17-15,-18 18 16,1 0-16</inkml:trace>
  <inkml:trace contextRef="#ctx0" brushRef="#br2" timeOffset="109154.6">4110 10160 0,'35'-18'15,"0"18"-15,18 0 0,0 0 16,18 0-16,-1-17 0,107 17 16,-107-18-16,19 18 15,-19 0-15,71-18 16,-70 18 0,-18-17-16,-36 17 0</inkml:trace>
  <inkml:trace contextRef="#ctx0" brushRef="#br2" timeOffset="110119.53">4357 11906 0,'17'18'31,"19"0"-15,70-18-1,-54 0-15,19 0 0,0 0 16,-1 0-16,1 0 0,52 0 16,-70 0-16,0 0 15</inkml:trace>
  <inkml:trace contextRef="#ctx0" brushRef="#br2" timeOffset="110714.49">4216 13794 0,'-18'0'15,"36"0"1,52-18 0,-17 18-16,0 0 0,88-18 15,-70 18 1,-1 0-16,19-17 0,-19 17 15,1-18-15,-18 18 0,-1 0 16</inkml:trace>
  <inkml:trace contextRef="#ctx0" brushRef="#br2" timeOffset="111373.99">6138 10054 0,'18'0'31,"53"18"-16,-19-18-15,19 0 16,0 0-16,17 0 0,0-18 0,71 1 31,-89 17-31,-17 0 0</inkml:trace>
  <inkml:trace contextRef="#ctx0" brushRef="#br2" timeOffset="112007.82">6227 12012 0,'-18'0'16,"36"0"-16,17 0 15,18 0-15,-18 0 16,18 0-16,70 0 16,-70 0-16,0 0 15,0 0-15,0 0 0,-18 0 16</inkml:trace>
  <inkml:trace contextRef="#ctx0" brushRef="#br2" timeOffset="112691.67">6244 13758 0,'-17'0'16,"34"0"15,18 0-15,18-17-16,53-1 16,-53 18-16,18 0 15,-1 0-15,1 0 0,-18 0 16,17 18-16,-17-18 0</inkml:trace>
  <inkml:trace contextRef="#ctx0" brushRef="#br2" timeOffset="113542.02">7938 10037 0,'-18'0'15,"36"0"1,-1 0 0,71 0-16,-35 0 15,0 0-15,0-18 0,106 0 16,-89 18-16,1-17 16,0 17-16,-19 0 0,-16 0 15</inkml:trace>
  <inkml:trace contextRef="#ctx0" brushRef="#br2" timeOffset="114021.75">8043 12012 0,'-17'0'16,"34"0"-16,1 0 0,53 0 15,-19 18-15,1-18 16,-17 0-16,87 17 16,-70 1-16,0-18 15,70 0-15,-70 0 16,-17 0-16,-1 0 16</inkml:trace>
  <inkml:trace contextRef="#ctx0" brushRef="#br2" timeOffset="114499.16">7955 13723 0,'-17'0'15,"34"0"-15,18 0 16,36-18-1,0 18-15,-19 0 0,19 0 16,0 0-16,-19 0 0,19 0 16,53 0-16,-72 0 15,-16 0-15</inkml:trace>
  <inkml:trace contextRef="#ctx0" brushRef="#br2" timeOffset="115499.91">28610 12753 0,'0'-18'16,"0"36"31,18 70-32,-18-35-15,18 18 0,-18 52 16,17-70-16,-17-18 15,18 18-15,-1-18 16,1 1 0,-18-19-16,0 1 15</inkml:trace>
  <inkml:trace contextRef="#ctx0" brushRef="#br2" timeOffset="115768.3">28293 13106 0,'0'0'16,"17"-18"-1,1 18-15,0-18 0,17 1 16,0-18-16,-17-1 0,35-17 16,-18 18-16,-17 0 15,-1-1-15,19-34 16,-36 35-16,17 17 15,-17 0-15,18 18 0,0 0 16,17 18-16,-18 0 16,19 17-16,-1 0 0,0-17 15,18 17-15,-17 0 16,-1 1-16,0-19 0</inkml:trace>
  <inkml:trace contextRef="#ctx0" brushRef="#br2" timeOffset="123603.36">29404 14288 0,'0'17'78,"0"36"-62,0-18-16,0 54 15,0-54-15,0 18 0,0 0 16,0-18-16,0 53 16,0-35-16,0-18 0,0 1 15,0-1-15,0-17 0,0 17 16,18-18-16,-18 1 15,0 0-15,-18-18 32</inkml:trace>
  <inkml:trace contextRef="#ctx0" brushRef="#br2" timeOffset="123904">29192 14746 0,'18'18'16,"0"52"0,-1-34-16,19 17 15,16 17 1,-16-35-16,-19-17 0,19 17 15,-1-17-15,18-18 16,-18 0-16,0 0 0,36-53 16,-36 18-1,1-1-15,-1 1 0,0 0 0,-17 0 16,-1-1-16,-17 1 16</inkml:trace>
  <inkml:trace contextRef="#ctx0" brushRef="#br2" timeOffset="129242.6">7444 15240 0,'-18'0'46,"0"0"1,1 0-31,-1 0 0,0 0-1,1 0 1,-1 0-1,1 0 1,17 18-16,-18-18 16,0 17-1,1 1-15,17 0 16,-18-18-16,0 17 16,18 1-16,0-1 15,-17 1-15,17 0 0,0 35 16,0-36-1,0 1-15,0 17 0,0-17 16,0 17-16,0 0 0,0 36 16,-18-36-16,18 1 15,-18 16-15,18-16 0,0-1 16,-17 0-16,17 36 16,-18-54-16,18 19 0,0-1 15,0 0-15,0 1 16,0-1-16,0 0 0,0 0 15,18 36-15,-18-53 16,0 17-16,0 0 0,17 18 16,-17-18-16,0 1 15,18 17 1,-18-36-16,0 18 0,0 1 16,0-19-16,0 19 0,18 17 15,-18-18-15,0 18 16,17 0-1,-17-36-15,0 19 0,18-1 16,-18 0-16,0 0 0,0 18 16,18-35-16,-18 0 15,0-1-15,0 36 16,0-35-16,0-1 0,0 19 16,0-19-16,0 1 0,0 17 15,0 18 1,0-35-16,0 17 0,0-17 15,0 35 1,0-18-16,0 0 0,0 1 0,17-19 16,-17 18-16,0 36 15,0-53-15,0-1 0,0 19 16,0-1 0,0 0-16,0-17 0,0-1 15,18 19-15,-18-1 16,0-17-16,0-1 15,0 1-15,18 0 0,-18-1 0,0 18 16,0-17-16,0 0 16,17 17-16,-17-17 15,0 17-15,0-17 16,0-1-16,0 1 0,0 17 16,18-17-1,-18-1-15,0 1 0,0 0 16,17 17-1,-17-17-15,18 17 16,-18-18 0,18 1-1,-18 0-15,17-1 16,-17 1 0,18 0-16,0-18 15,-18 17 1,17 1-1,1-18 1,-18-18 0,18 18-16,-1-53 15,1 36-15,-18-19 0,17 1 16,1 0-16,0 17 16,-18 1-16,17-1 15,-17-17-15,18-1 16,-18 19-16,18-1 15,-18-35-15,0 18 16,0 17-16,17 1 0,-17-54 16,18 54-16,-18-19 15,0 1-15,0 17 16,18-17-16,-18-36 16,0 1-1,0 35-15,17-54 0,-17 54 16,0-18-16,18-17 15,-18 34-15,17-16 16,-17 16-16,0 1 16,0 0-16,18 17 0,-18-17 15,0-18-15,0 18 0,0-1 16,18-34 0,-18 17-16,0 18 0,0-71 15,0 53-15,0 18 16,0-18-16,0-53 15,0 53-15,0 0 0,-18 0 16,18-70 0,-18 70-16,18 0 0,0 17 15,0-16-15,-17 16 0,17-52 16,0 53-16,0-1 16,0-16-16,0-37 15,0 36-15,0 1 16,0-19-16,0 18 0,0-53 15,0 53-15,0 18 16,0-36-16,0 54 16,-18-71-1,1 52-15,17 1 0,-18 0 16,-17-18 0,17 35-16,0-17 0,1 35 15,-19-18-15,-16 1 16,16 34-16,19-17 15,-36 36 1,35-19-16,0 19 0,18-19 16,-17 1-16,-1-1 0,18 1 0</inkml:trace>
  <inkml:trace contextRef="#ctx0" brushRef="#br0" timeOffset="144407.9">29404 12471 0,'-18'0'31,"-17"53"1,17-36-32,1 19 0,-1-1 15,18 0-15,-35 18 16,17-18-16,18 1 15,0-19-15,36 18 16,-1-17-16,0-18 0,0 18 16,71-18-16,-70-18 15,16 18-15,-16 0 0,17-18 16,-53 1 0</inkml:trace>
  <inkml:trace contextRef="#ctx0" brushRef="#br0" timeOffset="144613.4">29580 12612 0,'-35'88'15,"70"-176"-15,-70 211 0,35-70 16,0 35-1,18-35-15,-18-17 16,17-1-16,-17 0 0,18-17 0,17 17 16</inkml:trace>
  <inkml:trace contextRef="#ctx0" brushRef="#br0" timeOffset="144804.08">29863 12806 0,'53'53'0,"-106"-106"0,123 141 16,-35-70-16,-17 17 0,17-17 16,18 35-1,-53-36-15,18-17 0,0 18 0</inkml:trace>
  <inkml:trace contextRef="#ctx0" brushRef="#br0" timeOffset="144984.43">30074 12735 0,'0'0'0,"-53"53"16,18-35-16,0 17 15,17 0-15,1 1 0,-1-1 16,0 0-16,18 1 0,-17 16 16</inkml:trace>
  <inkml:trace contextRef="#ctx0" brushRef="#br0" timeOffset="145236.96">30339 12629 0,'0'0'16,"-35"71"-16,17-36 0,18 36 16,18-36-1,17-17-15,0 17 0,71 0 16,-53-35-16,17 18 15,1-18-15,35 0 16,-71 0-16,-17-18 0,-1 18 16,-17-17-16</inkml:trace>
  <inkml:trace contextRef="#ctx0" brushRef="#br0" timeOffset="145375.63">30656 12841 0,'18'159'0,"-36"-318"0,54 406 16,-19-176-16,1-1 0,-18-17 15,18 18-15</inkml:trace>
  <inkml:trace contextRef="#ctx0" brushRef="#br2" timeOffset="190520.53">29951 15363 0,'-18'-17'63,"1"17"-48,17-18 1,-18 1-1,0 17 1,18-18-16,-17 0 0,-19 18 16,19-17-16,-36 17 15,18 0-15,-1-18 16,1 18-16,0 0 16,-1 0-16,1 0 0,-53 18 15,53-18-15,17 0 16,-53 17-1,54-17-15,-1 0 0,-17 0 0,17 18 16,1-18-16,-19 0 16,19 0-1,-1 0-15,0 0 0,1 18 16,-1-18-16,-17 0 16,17 17-16,1-17 0,-1 18 15,0-18-15,1 35 16,-1-17-1,0-1-15,18 1 0,-17 0 16,-1 17-16,18-17 16,-17 17-1,17-17-15,-18-1 0,18 1 16,0 17 0,0-17-16,0-1 0,0 19 15,-18-19-15,18 1 0,0 35 16,0-36-16,0 19 15,-17-1-15,17 0 16,0 18 0,0-18-16,0-17 0,17 35 15,-17-35-15,0 17 16,18-17-16,-18 17 0,0-17 16,0 34-16,0-16 15,0-19-15,0 19 0,0-19 16,-18 54-1,18-36-15,0 0 0,0 18 16,0-17-16,0-1 16,0 0-16,0 0 0,0-17 15,0 17-15,0 1 0,0 17 16,18-18 0,-18-18-16,0 19 0,0-1 15,0 18-15,18-18 16,-18 18-16,0-18 15,0 18-15,-18-35 16,18 35 0,0-36-16,0 19 0,0-1 15,0-17-15,0 35 16,0-36-16,0 19 16,0-19-16,0 1 0,0-1 15,0 36 1,0-35-16,0 17 0,18 18 15,-18-18-15,0 1 16,0-19-16,0 1 0,17 0 16,-17 17-1,0-17-15,0-1 0,18 1 16,-18 17-16,0 0 16,-18 1-16,18-19 0,0 19 15,0-19-15,0 1 0,-17 0 16,17 17-16,17 0 15,1-17-15,-18-1 16,17 1 0,1 0-16,-18-1 0,18-17 15,-18 18-15,0 0 16,17-1-16,-17 1 0,0-1 16,18 1-1,0 0-15,-1-18 16,-17 17-1,18-17-15,0 0 16,-1 18-16,1 0 16,-1-1-1,1-17-15,0 18 16,17-18 0,-17 18-16,17-18 15,-17 0-15,-1 0 0,18 0 16,-17 0-16,0 0 0,17 0 15,-17 0-15,-1 0 16,1 0-16,0 0 16,17 0-16,0 0 15,-17 0-15,-1 0 0,1-18 16,35 0-16,-35 18 16,-1-17-16,1 17 0,0 0 15,-1-18 1,1 18-16,-1-18 15,1 1-15,0 17 16,-1 0-16,1-18 0,0 0 16,-1 1-1,1-1 1,0 18-16,-1-17 0,-17-1 16,18 18-16,-1-35 15,-17 17-15,18 0 0,0-17 16,-1 0-1,1 17-15,0 1 16,-18-1-16,17-17 16,1 17-16,-18 0 0,18 1 15,-18-19-15,17 1 16,-17 17-16,0-17 0,0-18 16,18 18-16,-18-53 15,0 53 1,18-18-16,-18 17 0,0 1 15,17-18-15,-17 18 16,0-18-16,0 18 16,0 17-16,0-17 0,0 17 15,0-17-15,0 0 0,0-36 16,18 0 0,-18 19-16,0 16 15,17-70-15,-17 71 16,0 0-16,18-18 0,-18 18 15,0-36 1,0 18-16,0 18 16,0-36-16,0 36 15,0 0-15,0 0 0,0 17 16,18-17-16,-18-36 16,17 53-16,-17-17 0,0 0 15,0 17-15,18-35 16,-18 18-16,0 17 15,0-17-15,0 0 0,0 0 16,0-36-16,0 36 16,0-53-1,0 52-15,0 19 0,0-19 16,0 19-16,-18-1 0,18-17 16,-17 0-16,-1-1 15,18 1-15,-35-18 16,35 18-16,-18-1 15,1 1-15,-1-18 0,-17 18 16,-1-18-16,-34-35 16,34 70-16,1 1 15,0-1-15,-36 18 16,36 18-16,0-1 0</inkml:trace>
  <inkml:trace contextRef="#ctx0" brushRef="#br0" timeOffset="-213432.62">18009 5962 0,'-17'0'62,"17"-18"-46,-18 18-16,0-17 15,1 17 1,-1-18-16,0 0 16,1 18-1,-18-17-15,17 17 16,0-18-16,1 18 16,-1 0-16,-17 0 0,17 0 0,-35-18 15,36 18-15,-19 0 16,19 0-16,-19 0 15,1-17-15,0 17 0,17 0 16,-17-18-16,0 18 0,-1 0 16,1 0-16,-18 0 15,18 18-15,0-18 0,-1 0 0,19 17 16,-19-17-16,1 0 16,0 0-16,17 0 15,1 0-15,-1 0 16,0 0-16,-17 18 0,17-18 0,-17 18 15,0-1-15,17 1 16,-17 0-16,17-1 0,-17 19 16,-18 17-1,35-36-15,1 1 0,-19 35 16,19-36-16,-1 19 16,1-19-16,-1 36 15,18-18-15,-18 1 16,18-1-16,-17 0 0,17 1 0,-18 34 15,18-35 1,-18 18-16,18-17 0,0 34 16,-17-17-16,17 18 15,0-36-15,-18 0 16,18 53 0,-18-52-16,18-1 0,0 0 15,0 53-15,0-52 16,0 17-16,0-18 15,0 0-15,0 18 0,0-18 0,18 54 16,-18-37-16,0 1 16,0 0-16,18 0 15,-18 0-15,0 0 0,0 0 16,0 35-16,0 18 16,0-53-16,0 0 15,0-18-15,0 18 0,17 0 16,-17-18-16,0 18 15,0 0-15,18 0 0,-18 0 16,18 106 0,-18-124-16,0 71 15,17-18 1,-17-35-16,18 35 16,-18-53-16,18 71 15,-18-71-15,0 18 0,0 53 16,0-53-16,0 35 15,0-35 1,17 35-16,-17-35 0,0 0 16,0 0-16,18 35 15,-1-35-15,-17-17 16,18 16-16,-18-16 16,0-1-16,18 18 0,-18-18 0,17 36 15,1-18-15,-18-36 16,0 19-16,18-1 15,-18 35-15,0-34 16,0-1-16,0 0 0,17 36 16,-17-36-1,0 0-15,18 18 0,-18-17 16,18-19-16,-18 18 0,0 1 16,17 17-16,-17-18 15,18-17-15,-18 52 16,0-52-16,18 17 15,-18-17-15,0 17 0,0-17 16,0-1-16,17 1 0,1 17 16,-1-17-16,-17-1 15,18 1-15,0-18 0,-1 18 16,1-1-16,0 1 16,-1-18-1,1 18-15,0-18 0,-1 17 16,1-17-1,-1 0-15,1 0 0,0 0 16,17 0 0,-17 0-16,-1 0 0,1 0 15,17-17 1,-17 17 0,-1-18-16,1 18 0,0 0 0,17-18 15,-17 18-15,-1-17 16,19 17-1,-19 0-15,1-18 16,0 18-16,-1-18 0,1 18 16,-1-17-16,1-18 15,17 17-15,-17 18 0,-18-18 16,18 1-16,-1-1 0,19 0 16,-19 1-16,1-1 15,17-17 1,-17 17-16,-1 1 0,1-19 15,0-17 1,-1 36-16,1-19 0,0 1 0,-18 17 16,17-17-16,1 0 15,-1 17-15,-17-17 0,18 0 16,0 17-16,-1-17 0,1 0 16,-18-1-16,18 1 0,-1-36 15,1 19-15,-18 16 16,18-17-16,-18 18 0,17-18 15,1-35 1,-18 53-16,18-18 0,-18 17 16,17-16-16,-17-1 0,18 0 15,-18 17-15,17-69 16,-17 52-16,0 0 0,18 0 16,-18 0-16,18-35 15,-18 52-15,17-52 16,-17 35-16,18 0 15,-18 1-15,0-1 0,0 0 16,0 0-16,0-18 16,0 1-16,0 17 0,18-18 15,-18 18-15,0-105 16,17-1 0,-17 0-1,0 106 1,0-53-16,0-70 15,18-1 1,-18 36 0,0 53-1,18 35-15,-18-88 32,0 71-32,0 17 0,0-18 0,-18 1 15,18-1-15,0 0 16,0 19-16,0-19 0,0 18 15,-18-53-15,18 53 16,-17 0-16,-1 0 16,0 1-16,1-19 0,-19 0 0,1 1 15,-35-71 1,34 70-16,1 18 0,0-17 16,-1 52-1,19 0-15,-1 18 0,1 0 16,-1 18-16</inkml:trace>
  <inkml:trace contextRef="#ctx0" brushRef="#br0" timeOffset="-211358.08">19226 5115 0,'0'53'15,"0"-35"1,0 17-16,0 18 15,0-18-15,0 18 16,0-35-16,0 17 0,0-17 16,0-1-16,18-17 15</inkml:trace>
  <inkml:trace contextRef="#ctx0" brushRef="#br0" timeOffset="-211158.18">19085 5468 0,'0'0'15,"18"53"-15,0-35 0,-1-18 0,1 17 16,-1-17-16,19 0 16,-1 0-16,-17 0 0,-1-17 15,1-1-15,0 18 0,17-35 16,-35 17-16,0 0 15,0-17 1</inkml:trace>
  <inkml:trace contextRef="#ctx0" brushRef="#br0" timeOffset="-208554.94">21325 6085 0,'0'-17'31,"0"-1"-15,-17 18-16,17-17 16,-18 17-1,1-18-15,-1 18 16,0-18 0,1 18-1,-1-17-15,0 17 0,-17 0 16,17-18-16,-17 18 15,0 0-15,17 0 16,-17 18-16,0-18 0,17 0 16,-35 0-16,18 17 15,17-17-15,-35 0 16,36 0-16,-1 0 16,0 0-16,1 0 0,-1 0 15,-17 18-15,17-18 16,1 18-16,-1-18 0,0 17 15,1 1-15,-1-18 0,-35 53 16,35-36-16,1 1 16,-1 0-16,0-1 15,1 1-15,-1 17 16,1-17-16,-19 70 16,36-35-1,-17 53 1,17-71-16,0 0 15,-18 54 1,0-19 0,1-35-16,-1 36 15,0 17-15,18-35 0,0-18 16,-17 1-16,17 16 0,0-16 16,-18-1-16,18 0 15,0 1-15,0-1 0,0 18 16,0-18-16,0 0 0,0 1 15,0-1-15,0 18 0,0-18 16,0 18-16,0-18 16,0 18-16,0 0 0,0-18 15,0 18-15,-17 0 0,17 0 16,0 0-16,0 0 0,0 0 16,0 0-16,0 0 0,0-18 15,0 18-15,0-18 16,0 18-16,0-18 0,0 18 15,0-17-15,0-1 0,0 18 16,0 17-16,0-17 16,0 0-16,-18-18 15,18 18-15,0 0 0,0 0 0,0 0 16,0 0-16,0 0 0,0-18 16,0 18-16,-18 0 15,18 0-15,0 0 0,0 0 16,0-18-16,0 18 0,0 0 15,0-18-15,0 18 16,18 35-16,-18-35 0,0-17 16,18-1-16,-18 18 15,17-18-15,-17 18 0,0-18 16,18 18-16,-18-18 0,0 18 16,17-17-16,-17 16 0,0-16 15,0 17-15,0-18 16,0 0-16,0 18 0,0-18 15,0 36-15,18-53 16,-18 17-16,0 0 0,0-17 16,18 35-1,-18-36-15,0 19 0,0-19 16,17 19-16,-17-19 0,18 18 16,0 1-16,-1 17 15,-17-36-15,18 19 0,-18-19 16,18 19-1,-18-19-15,17 1 0,-17-1 0,18 1 16,-18 0-16,17 17 16,-17-17-16,18-1 0,0 19 15,-18-19-15,35 1 16,-17-1-16,-1 1 0,1 0 16,17-1-1,1-17-15,-1 18 16,-18 0-16,1-18 0,17 17 15,-17-17 1,0 0-16,35 0 16,-36 0-16,18 0 15,1-17-15,17 17 16,-36-18-16,1 18 16,17-18-16,-17 1 0,-1 17 15,1-18-15,0 18 0,17-18 16,-17 18-16,-1 0 0,1-17 15,0 17-15,17-18 16,-17 1-16,-1-1 16,18-35-16,-17 35 15,0-17-15,17 17 0,-17-17 16,-1 0-16,1 0 0,17-18 16,-17 17-1,-1 1-15,1 0 0,0 0 16,-1-1-16,1 1 0,0 0 15,-18-1-15,17 1 0,1 0 16,-18 0-16,18-1 0,-18 1 16,0-18-16,17 18 0,-17-53 15,0 52-15,18-17 16,-18 18-16,0 0 16,17-18-16,-17 0 0,18 18 15,-18-18-15,18-18 0,-18 18 16,0-17-16,17 17 0,1-71 15,-18 54-15,0 17 16,18-70 0,-18 52-16,17 0 0,-17 19 15,0-19-15,0 0 0,0 18 16,0-88 0,0 71-16,0 17 0,18-18 15,-18 18-15,0-17 0,0 17 16,18-18-16,-18 18 0,0-17 15,17-36-15,-17 53 16,0-17-16,0-124 16,-17 123-1,17-17-15,-18 17 0,0-17 0,1-71 16,-1 89 0,18-1-16,-18 18 0,1-70 15,17 52-15,-18 18 16,18-17-16,-18 17 0,18-18 15,-35-158 1,18 141-16,-19 0 16,19 17-16,-19 18 0,1-53 15,0 71-15,0 0 16,17 0-16,0-1 16,1 1-16,-19-18 0,36 35 15,-17 18-15,17-17 16,-18 17-16</inkml:trace>
  <inkml:trace contextRef="#ctx0" brushRef="#br0" timeOffset="-197271.45">6544 3104 0,'18'-17'16,"-1"-1"-1,1 1 1,0 17-16,-36 0 47,18-18-16,-18 18-15,18-18-1,-17 18-15,-1 0 16,18-17-16,-18 17 16,1 0-16,17-18 0,-18 18 15,-35 0 1,36 0-16,-36 0 15,35 0-15,0 18 16,-17-18-16,17 17 0,1 1 16,-1-18-16,-35 35 15,36-17-15,-1-18 0,-17 17 16,-18 36 0,35-35-16,-17 0 0,17-1 15,1 19-15,-1-19 0,-17 1 16,17-1-16,0 1 0,1 17 15,-1-17-15,-17 35 16,17-18 0,1-17-16,17 0 0,-36 34 15,36-34-15,-17 17 16,-1 18-16,18-35 16,-18 52-1,18-52-15,0 17 0,0 1 0,-17 17 16,-1-18-1,18 0-15,0 0 0,-18 36 16,18-36-16,0 1 16,-17-1-16,17 0 0,0 18 15,0-18-15,0 1 16,0-1-16,0 18 0,0 17 16,-18-34-16,18 16 15,0-16-15,0 34 16,0-17-16,0-17 0,0-1 15,0 0-15,0 0 16,0 1-16,18 17 0,-18-18 16,0 0-16,0 18 0,0 70 15,0-70 1,0 0-16,0 124 16,0-124-16,0 17 15,0 36 1,0-53-16,0 0 0,0 17 15,0 36 1,-18-70-16,18 16 0,0-16 0,0 52 16,-17-53-16,17 0 15,0 1-15,17 52 16,-17-53-16,0 18 0,0-18 16,18 124-1,-18-106-15,0 53 16,0-36-1,-18-17-15,18 0 0,0 0 0,0 0 16,0-18-16,0 18 16,0-17-16,0 17 0,0-18 15,0 18-15,0 0 0,0-18 16,18 18-16,-18-18 0,17 36 16,-17-36-1,18 0-15,0 0 0,-18 1 0,17-1 16,1 0-16,0-17 15,-18 17-15,35 36 16,-17-1 0,-1-17-16,1-17 15,-1-1-15,1 0 16,0 0-16,-1 1 16,1-19-16,0 1 0,-1 0 15,1 17-15,0-18 16,-1 1-16,1 0 0,0-1 0,-1 1 15,1 0-15,-1-1 0,1 1 16,0 0-16,-1-1 16,36 36-1,-35-35-15,0-18 0,52 17 16,-35-17 0,-17 0-16,35 0 15,-35 0 1,-1 0-16,1 0 0,-1 0 0,19 0 15,-19-17-15,1 17 16,0 0-16,-1-18 0,19 1 16,-19-1-16,1 0 15,0-17-15,34-18 16,-34 35-16,0-17 0,17 0 0,-17 17 16,52-70-1,-52 70-15,17-52 16,-17 35-1,-18-1-15,17-17 0,19-17 16,-19 35-16,1-1 16,-18 1-16,18 0 0,-1-1 15,1 1-15,17-53 16,-17 53-16,-1-1 0,19-52 16,-36 53-16,17 0 15,1-18-15,0 17 0,-1-69 31,1 69-31,-18 1 0,18 0 16,-1-89 0,1 89-16,-18-18 15,0 18-15,17 0 0,-17-18 16,0 0-16,18 17 0,-18-16 16,18-1-16,-18 0 0,17 0 15,-17 17-15,0-69 16,0 52-16,0 0 0,0 0 15,0-18-15,0-52 16,0 70-16,0 0 16,0 0-16,0-70 15,0 70-15,0 0 0,0 0 16,0 0-16,0-18 16,18 19-16,-18-1 0,0 0 0,0 0 15,0 0-15,-18-18 16,18 18-16,0 0 0,0-17 15,0 17-15,0 0 16,0 18-16,0-71 0,18 18 16,-18 35-1,0 0-15,0 0 0,0-70 16,0 70-16,0-88 16,-18 70-16,18 18 15,-17-18-15,17 36 0,0-18 16,-18 18-16,0-53 15,1 35-15,-1 18 16,1-1-16,-36-69 16,17 52-16,-17-18 0,18 0 15,-53-70 1,53 71-16,-1 17 0,1 0 16,0 18-16,0 17 0,-1 0 0,-17-17 15,18 35 1,-18-17-16,36 17 15,-1 0-15,-17 0 0,17 0 16,18 17 0</inkml:trace>
  <inkml:trace contextRef="#ctx0" brushRef="#br0" timeOffset="-195131.92">9825 3193 0,'0'-18'16,"-18"18"-1,18-18 17,-17 18-17,-1 0 16,0 0-31,1 0 16,-1 18-16,0-18 16,1 18-16,-1-1 0,18 1 15,-18 17-15,1-17 0,-1 52 16,1-34-16,-1-1 16,18 0-16,-18 18 15,1-18-15,17 18 0,-18 36 16,0-37-16,18 1 15,-17 0-15,17 0 0,0 0 16,-18 71 0,0-71-16,18 17 0,-17 1 15,17-1-15,-18 1 0,18-1 16,-17 89-16,-1-88 16,18-1-16,-18 18 0,18-17 15,0-18-15,-17 88 16,17-71-16,0-17 15,-18 89-15,18-54 16,0 159 0,0-159-16,0 0 0,0 0 15,0 71 1,0-71-16,18-17 0,-18-1 16,0 1-16,0-1 0,0 1 15,0-18-15,0 17 0,0-17 16,0 18-16,0-18 0,0 0 15,0 17-15,0-17 0,0 0 16,0 0-16,17 0 16,-17 0-16,0 0 0,18 0 15,-18 53-15,18-54 16,-18 1-16,17 88 16,-17-88-1,0-17-15,18-1 0,-18 18 16,0-18-16,17 18 0,-17-18 15,0 1-15,18 52 16,0-53-16,-18 0 0,0 1 16,17-19-16,1 19 0,-18-19 15,35 36 1,-17-18-16,0-17 0,-1 17 16,-17-17-16,18 0 0,-1-1 15,1 1-15,0-18 0,-1 18 16,19-1-1,-19-17-15,19 18 16,-19-1-16,19 1 16,-19-18-16,1 0 15,17 0-15,36-18 16,-36 18-16,0-17 16,-17 17-16,52-35 15,-34 35-15,-19-18 0,19 0 16,-1-17-16,0 17 15,-17-17-15,52-18 16,-52 18-16,17 0 0,36-71 16,-36 53-1,-17 18-15,-1 17 16,19-17-16,-19-36 16,1 36-16,0-18 15,17-53-15,-18 35 16,1 19-16,0-1 0,-1 0 15,19-35 1,-19 35-16,1 0 0,0-18 16,-1 18-16,1-17 0,-18 17 15,35-106-15,-35 88 16,0-17-16,18-88 16,-18 88-16,17-1 0,-17 1 15,18 18-15,-18-18 0,18 17 16,-1-88-1,-17 71-15,18 0 0,-18 0 16,0-1-16,0 1 16,0-123-16,-18 105 15,18 18-15,0-1 0,0 1 0,0 18 16,0-71 0,0 70-16,0 0 0,0-17 15,0 18-15,0-1 0,0-17 16,0 0-16,-17 0 15,17-18-15,-36 17 0,1 1 16,0 0-16,0 0 0,-1 17 16,1 1-16,17 17 0,-52-35 15,35 52-15,-1-17 16,1 18-16,-18-53 16,18 53-16,-18-18 0,18 18 15,-1-1-15,1 19 16,-18-19-16,18 19 0,0 17 15,-18-18-15,17 36 0,-69 52 16,69-17 0,-17 71-1</inkml:trace>
  <inkml:trace contextRef="#ctx0" brushRef="#br0" timeOffset="-193502.65">31027 4957 0,'17'0'15,"-17"-18"1,18 18-1,-18-18 17,-35 18-17,17 0-15,1 0 0,-19-17 16,1 17-16,-18 0 16,-70 0-16,-36 0 15,-18 17 1,72-17-16,16 18 0,-69-18 15,87 0-15,18 0 16,18 0-16,0 0 0,-54 18 31,72-18-31,-1 17 16,1-17 0,17 18-16,-18-1 15,0 1-15,-17 17 16,17-17-16,1 0 0,-1-1 15,0 19-15,1-19 16,17 18-16,0 1 0,17 52 16,-17-53-16,18 18 15,-18 0-15,0 0 16,0 18-16,0-1 0,0-17 0,0 88 16,0-88-1,0 18-15,0-18 0,0-1 16,0-16-16,0 52 15,0-53-15,0 18 16,0-35-16,0 17 16,18 0-16,-18-17 15,17 0 1,1-1-16,0 1 0,-1-18 16,1 17-16,17 1 0,-17-18 15,-1 18-15,19-18 0,17 17 16,-18-17-1,0 0-15,71 18 16,-53 0-16,0-18 0,17 17 16,1-17-16,17 0 0,89 0 15,-89 0-15,0-17 16,0 17-16,53-18 16,-88 18-16,0 0 15,-18 0-15,18-18 16,-35 18-16,0-17 0,-1 17 15,1-18-15,-1 18 0,-17-18 16,18-17-16,-18 18 0,0-19 16,0-17-16,0 0 15,0-17-15,0 17 0,0-35 16,0 0-16,18 17 0,-18-17 16,0-89-16,0 107 15,-36-89 1,19 89-16,-1-1 0,1 18 15,-19 18-15,19-18 0,-19 0 16,19 18-16,-1 17 16,0 0-16,1 1 15</inkml:trace>
  <inkml:trace contextRef="#ctx0" brushRef="#br0" timeOffset="-189865.57">10883 2999 0,'18'0'15,"-36"0"1,1 0-1,-1-18-15,0 18 16,1 0-16,-19 0 0,19-18 16,-19 18-16,1 0 15,0-17-15,-18 17 0,-70-18 16,70 18-16,-89 0 16,54-18-16,0 18 15,0 0-15,-18 0 0,-106 0 16,107 0-1,-19-17-15,1 17 0,17 0 0,-35 0 16,17 17-16,-158-17 16,159 18-16,-19-18 15,1 18-15,0-18 0,0 17 16,0-17-16,0 18 0,-124 0 16,124-18-1,18 17-15,-1-17 0,1 18 16,-1 0-16,-105-1 15,123 1-15,0-18 0,18 17 16,0 1-16,0 0 0,0-18 16,17 17-16,-17-17 15,17 18-15,-105-18 16,123 0-16,0-18 16,18 18-16,-1 0 0,-16 0 15,34 0-15,0 0 16,1 0-16,-1 0 15,18 18 1,18 0 0,-18-1-16,0 1 15,0 17-15,0-17 0,0 17 16,0 106 0,0-88-16,0 18 15,17 70-15,-17-53 16,0-17-16,0 17 0,0 88 15,0-70-15,-17 0 16,17 0-16,-18-1 0,18 19 16,-18-18-16,18 0 15,-17 17-15,17-17 0,-18 0 16,18 0-16,-18 17 0,1 89 16,17-89-16,-18-17 15,18-18-15,-18 124 16,1-124-16,17 18 15,-18-18-15,18 0 0,0 18 16,0-18-16,0 1 0,0-1 16,18 141-1,-1-141-15,1-17 16,0-1-16,-18-17 0,17 18 0,19 52 16,-36-70-1,17 18-15,1 35 16,0-53-16,-18-1 0,0-16 15,17 52 1,1-35-16,-18-18 0,0 0 16,18 1-16,-18-1 0,0-17 15,17 34-15,-17-34 16,18 0-16,-18-1 0,17 1 16,-17 0-16,18-1 0,0 19 15,-1-19 1,1 1-1,0-18 1,-1 18 0,1-18-16,0 0 0,-18 17 15,17-17-15,1 0 0,17 0 16,0 0 0,-17 18-16,17-18 0,1 0 15,-19 0-15,54 0 16,-36 17-16,18-17 0,35 0 15,-35 0 1,0 0-16,0 0 0,106 0 16,-89 0-1,1 18-15,-18-18 0,17 0 16,1 18-16,-18-18 0,17 17 16,1-17-16,-18 0 0,88 18 15,-71-18-15,1 0 16,0 0-16,-1 0 15,1 0-15,17 0 0,-18 0 16,19 0-16,-19 0 0,107 0 16,-89-18-1,-18 18-15,18-17 0,1 17 0,-1-18 16,-18 0-16,19 18 0,-1-17 16,0-1-16,0 1 15,71-1-15,-71 0 16,0 18-16,1-17 15,-1-1-15,-18 18 0,18-18 0,-17 18 16,0 0-16,87-17 16,-87 17-16,-18 0 15,17-18-15,1 18 0,-18 0 16,0 0-16,17 0 0,-17 0 16,0 0-16,-18 0 0,18 0 15,0 0-15,-17 0 16,-1 0-16,0 0 0,0 0 15,1 0-15,-1 0 0,-17 0 16,34 0-16,-16 0 16,-19 0-16,1 18 15,0-18-15,17 0 16,-17 17 0,-1-17-16,1 0 15,-1 0-15,1 0 16,-18-17 46,0-1-46,0 0 0,0 1-16,0-19 15,0 19-15,0-18 0,0-1 16,18 1-16,-18-36 15,0 36-15,0-18 16,17 0-16,-17-17 0,0-1 16,0 1-16,18-89 15,-18 71-15,0 0 16,0-1-16,0-16 0,0 16 16,0-17-16,0 1 0,0-1 15,0 0-15,18-17 0,-18-1 16,17 1-16,-17-1 15,18-17-15,0 18 0,-18-19 0,0 19 16,17-18-16,-17 0 0,0 17 16,18-17-16,-18 18 15,18-1-15,-18-17 0,0 18 16,17-1-16,-17-17 0,18 18 16,-18-1-16,0-17 0,0 17 15,0 1-15,0 17 16,0-17-16,-18-1 0,1-70 15,-1 106-15,18 0 16,-18-141 0,1 176-16,17 0 15,0 17-15,0 1 0,0 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7:38.1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4586 10125 0,'-18'0'15,"1"0"1,34 17 46,19-17-62,-19 0 16,19 0-16,-1 0 0,0 18 16,53-18-16,36 18 15,-71-1-15,0-17 16,0 0-16,52 18 15,-52-18-15,0 0 16,-17 0-16,-1 0 0,0 0 16,-17 0-1,-1 0-15,-17-18 0,-17 1 16,-1-19 15</inkml:trace>
  <inkml:trace contextRef="#ctx0" brushRef="#br0" timeOffset="389.61">5345 9931 0,'0'0'0,"-18"0"0,18 17 16,35 1-1,-17 0 1,0-1-16,52 1 16,-52 0-16,17-1 0,0 1 15,1-1-15,-1-17 0,18 18 16,-36 0-16,36-1 15,-53 1 1,18-18-16,-18 18 0,18-1 16,-36 1-1,18 0-15,-18-1 0,-35 18 16,18-17-16,0 0 16,0 17-16,-1-17 0,-34 35 15,34-18-15</inkml:trace>
  <inkml:trace contextRef="#ctx0" brushRef="#br0" timeOffset="8438.96">28716 3122 0,'0'-18'32,"-18"18"-32,1 0 15,-1 0 1,1 0-16,-19 0 0,19 0 16,-54 0-16,36 0 15,0 0-15,-18 0 0,0 0 16,0-17-16,-18 17 0,1 0 15,-195 0 1,159 0-16,0 0 16,-123 17-16,123-17 15,0 0-15,-246 18 16,228-18-16,-105-18 16,105 18-1,1 0-15,17 0 0,-17 0 16,17 0-16,-18 0 0,19 0 15,-90 18 1,90-18-16,-72 18 16,89-18-16,0 0 0,0 0 15,-1 17-15,19-17 0,-1 0 16,1 0-16,17 18 0,0-18 16,-18 18-16,36-18 0,-18 0 15,18 17-15,0 1 0,-1-18 16,19 18-16,-19-1 0,19-17 15,17 18-15,-18-1 16,1 1-16,17 0 16,0-1-16,0 19 0,0-19 15,0 1-15,0 53 16,17-36-16,-17 35 16,0-34-16,0 17 15,18-1-15,-18 1 0,0 0 16,0 0-16,0 18 0,0 52 15,0-52-15,0 17 16,0-17-16,0 17 16,-18 0-16,18-18 0,0 19 0,0-1 15,0 0-15,0 18 0,0-18 16,-17 0-16,17 18 16,0-18-16,0 18 0,0 0 15,0-18-15,0 18 0,0-18 16,0 18-16,0-18 0,17 89 15,-17-72-15,18-16 16,-18-1-16,0 18 16,0 0-16,0-18 0,0 18 15,0-1-15,0-16 0,-18 105 16,18-106-16,-17 18 16,17-18-16,-18 0 0,18 0 15,-18 106 1,1-106-16,17 1 0,-18 69 15,18-69-15,0-19 16,0 18-16,-18-17 0,18-1 16,0 19-16,0-19 0,0 54 15,0-54-15,0 36 16,0-53 0,0 0-16,0-18 0,0 0 15,-17 18-15,17-17 0,0 34 16,0-35-16,0-17 15,0 17-15,0-17 16,0 35-16,17-18 16,1 0-1,0-35 1,-18 18-16,17-18 0,1 18 0,17-18 16,-17 17-1,-1-17-15,54 18 16,35 0-1,-36-1 1,-17-17-16,0 0 0,53 18 16,-53-18-16,88 0 15,-70 0-15,-1 18 16,18-18-16,-17 0 16,17 17-16,0-17 0,1 18 15,16-18-15,195 18 16,-194-1-16,106 1 15,-89-1-15,-17-17 16,0 18-16,17-18 16,1 0-16,-1 18 0,1-18 15,17 0-15,-18 17 0,142-17 16,-142 18-16,19-18 16,-19 18-16,0-18 15,19 0-15,-19 17 0,1-17 16,-1 18-16,0-18 0,1 0 15,-1 0-15,1 0 0,123 0 16,-141 0-16,123 0 16,-123 0-1,-18 0-15,0 0 0,0 0 16,-17 0-16,17 0 0,-35 0 16,18 0-16,-18 0 0,-18 0 15,18 0-15,-18-18 0,0 18 16,1 0-16,-19 0 0,18-17 15,-35-1 1,18 18-16,-18-18 0,18 1 16,-18-19-16,0 19 0,0-18 15,0-36 1,0 36-16,0-18 0,0 0 0,-18-53 16,18 35-16,0 1 15,0-159 1,0 35-1,0 88-15,0-18 0,0 18 16,0-141 0,18 124-16,-18 0 0,0-19 0,17-122 15,1 123 1,0 0-16,-18 0 0,17-1 16,19-157-16,-1-1 15,18 0 1,-36 159-16,1 0 0,53-283 31,-18 54-15,-18 123-16,-18 123 15,1 19-15,17-125 16,-17 124-16,-18 1 16,18-160-1,-18 18 1,0 106-1,-18 70-15,18 19 0,0-1 16,0 0-16,0 0 0,0-18 16,-18 36-16,18 0 0,0 17 15,0-17-15,0 17 16,-17 0-16,17 1 0,0-18 16,17 17-16,-17 0 15,0 1-15,0-1 16,0 0-1,-17 18-15,-1-17 16,0-1 0,-17 0-1,18 18-15,-19-17 0,1 17 0,0-18 16,-1 18-16,-16-17 0,-1-1 16,-18 18-16,-17-18 15,-89-17-15,72 35 16,-1 0-16,-18 0 15,-140 18-15,123-1 0,-18 19 16,0-1-16,-17 0 0</inkml:trace>
  <inkml:trace contextRef="#ctx0" brushRef="#br0" timeOffset="18314.01">5151 18168 0,'-18'0'47,"0"0"-32,1 0-15,-1 0 16,18 18-1,-18-18 1,36 0 62,0 0-62,-1 0-16,1 0 0,70 17 15,-70-17 1,52 0 0,-34 0-16,17 0 0,-18 0 15,0 0-15,0 0 0,-17 0 16,17 0-16,1 0 16,-19 0-16,1 0 15,-18-17 16,17-1-15,-17 0 0</inkml:trace>
  <inkml:trace contextRef="#ctx0" brushRef="#br0" timeOffset="18732.42">5503 17921 0,'-17'18'16,"34"-1"15,19 1-31,-19 0 16,19-18-16,-19 17 0,1 1 15,17 0-15,-17-18 0,17 17 16,-17 1-16,17-18 0,-17 18 16,-1-18-16,1 0 15,-1 17-15,1-17 16,-18 18-1,-18-1-15,1 1 16,-1 0-16,1-1 16,-1 1-16,-17 0 0,17-1 15,0 1-15,-17 0 0,0-1 16,17 1-16,-17-1 16</inkml:trace>
  <inkml:trace contextRef="#ctx0" brushRef="#br0" timeOffset="70286.89">29422 11113 0,'-18'0'0,"-17"-18"0,17 0 16,-35 18-16,18-17 0,0-1 15,-18 18-15,0 0 0,-53-35 16,35 35 0,1-18-16,-1 18 0,1-18 15,-89-17-15,71 35 16,0-18-16,-18 1 0,0-1 15,18 18-15,-18-17 16,0-1-16,0 18 0,-17-18 0,17 18 16,-18-17-16,19 17 15,-19-18-15,1 18 0,-124-18 16,106 18-16,17-17 16,1 17-16,-18 0 15,-124 0-15,124 0 0,0 0 16,17 0-16,-123 0 15,124 0-15,17 0 16,0 0-16,0 0 0,1 0 16,-1 0-16,-159 35 15,53 18 1,124 0 0,35-36-16,18 36 15,0-17-15,0 70 16,17-54-16,0 19 15,18 0-15,0 17 0,0 0 16,0 18-16,0-18 0,0 18 0,18 0 16,-18 141-1,0-124-15,0 1 0,0 140 16,0-140-16,0 17 16,-18 0-16,18-18 0,0 18 15,-17 18-15,17-18 0,0 0 16,0 0-16,0 1 15,0 140-15,0-141 16,0 0-16,0 0 0,17 265 16,-17-142-1,18-140-15,-18 17 16,0-18-16,18 1 16,-18-1-16,0-17 0,17 106 15,1-106-15,-18-18 16,17 18-16,-17-18 0,18 106 15,0-123-15,-1-1 16,19 71 0,-19-88-16,1 0 0,0 0 15,17-18-15,0 1 0,0-1 16,1 0-16,52 18 16,-35-18-16,-18 1 15,18-1-15,0 0 0,17-17 16,1-1-16,52 19 15,-52-19-15,17 1 0,-17 0 16,17-1-16,0-17 0,89 18 16,-89-1-16,0-17 15,18 18-15,-18-18 16,18 18-16,0-18 0,-1 17 16,1 1-16,0-18 15,0 18-15,0-1 0,0 1 0,17 0 16,-17-18-16,17 17 0,1 1 15,-18 0-15,17-1 16,1-17-16,-1 18 0,1-18 0,-1 17 16,1-17-16,-1 18 15,1-18-15,-1 0 0,0 0 16,-17 0-16,18 0 0,-18-18 16,-1 18-16,1 0 0,0 0 15,0-17-15,-18 17 16,18-18-16,-18 18 0,71-35 15,-71 17-15,-17 1 16,-1-1-16,-17-17 0,53-18 16,-53 17-16,-18 1 15,-17 0-15,17 0 16,-17-1-16,-18-17 0,17 18 16,-17-18-16,0 0 0,0-52 15,0 52 1,0 0-16,0 0 0,-17-18 0,-1-70 15,18 53 1,-18 0-16,1-18 0,-1 0 16,18 0-16,-17-17 0,-1-1 15,-17-105-15,17 88 16,18 0-16,-18 0 0,1-159 16,17 141-1,-18 0-15,18 1 0,18-301 16,-1 300-1,1 0-15,0 1 0,70-301 16,-71 318 0,36-141-1,-17 141-15,-19-1 0,1 1 16,17 18-16,0-1 0,-17 1 16,0-1-16,17 19 15,-17-1-15,-1 18 0,1-18 0,0 35 16,-1-17-16,-17 17 15,0 19-15,18-19 0,-18 18 0,-18 18 16,1-18-16,-1 18 16,-17-18-16,17 17 0,-35 1 15,18 0-15,-124-71 16,89 71 0,-1 17-16,-17-17 0,-106 0 15,88 35-15,0 0 16,-17 0-16,-1 17 0,-17 18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39:30.5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4692 3263 0,'0'-17'16,"0"-1"0,-18 18-1,18-18 1,-17 18-16,-1-17 15,0 17-15,18-18 16,-17 18-16,-1-18 0,-17 18 16,17-17-16,1 17 15,-1-18-15,-53 18 32,36 0-32,17 0 0,1 0 15,-36 0 1,35 18-16,-17-18 0,17 17 0,-17 1 15,17 0-15,-17-1 16,18 1 0,-1 0-16,0-1 15,1 1-15,17-1 0,-18 1 0,0 0 16,1-1-16,-1 36 16,0-35-16,1 17 0,17 1 15,-18-19-15,0 18 16,1-17-16,17 17 0,-18 1 15,1 17 1,-1 52 0,18-34-1,0-53-15,0 17 0,0 0 16,0 36-16,0-36 16,0 0-16,0 1 0,0 16 15,0-16-15,-18-1 0,18 18 16,0 70-1,-17-70-15,17-17 16,0-1-16,0 18 0,0 17 16,0-34-16,0-1 15,0 0-15,0 18 0,0-18 16,0 1-16,0 34 16,0-17-16,0-18 0,0 1 15,0-1-15,0 18 16,0-18-16,0 0 0,0 1 15,0 17-15,0-18 0,0 0 16,0 0-16,0 1 0,0 52 16,0-53-16,0 0 15,0 18-15,0-17 0,0 52 16,-18-53 0,18 18-16,0 0 0,0 35 15,0-35 1,0 0-16,0-18 0,0 18 0,0-18 15,0 18-15,18 36 16,-18-37-16,0 1 16,0 0-16,0 0 0,0 0 15,0 0-15,0 0 0,0 0 16,0 0-16,0 0 0,0 70 16,0-88-16,0 18 15,0 0-15,0 18 16,0-36-16,0 0 15,0 1-15,17 17 16,-17-18-16,18-17 0,-18 17 16,18-18-16,-18 1 0,0 0 15,17-1 1,-17 1-16,0 0 16,18 17-1,-18-17-15,17-1 0,1 1 16,-18-1-1,0 1-15,18-18 0,-18 18 16,17-18-16,1 17 16,0-17-16,-18 18 15,17-18-15,1 35 16,0-35 0,-1 18-16,19-18 15,-19 0-15,1 0 16,17 0-1,-17 0-15,-1 0 0,1 0 16,0 0-16,17 18 16,-17-18-1,-1 0-15,1 0 0,-1-18 16,1 18-16,0 0 16,-1-18-16,1 18 15,0 0-15,-1-17 16,1 17-16,17 0 15,-17-18-15,-1 18 16,1-18-16,17-17 16,-17 35-1,0-35 1,-1 17-16,1 1 16,0-1-16,-1 18 15,1-35-15,0 17 16,-18 0-16,17 18 0,1-17 15,-18-1-15,17-17 16,1 35-16,0-18 0,-1-17 16,1 17-1,17-52-15,-35 52 16,18 0-16,-18-17 16,18 0-16,-1 0 15,1 17-15,-18-17 0,17 17 16,1-70-1,0 70-15,-18 1 16,17-19-16,-17 19 0,18-54 16,-18 53-16,18-17 15,-18 0-15,0 17 0,17-52 16,-17 52-16,18 0 16,-18-17-16,0-18 15,18 36-15,-18-19 16,0 1-16,17-18 15,-17 18-15,0 0 0,0 17 16,0-17-16,18 17 0,-18 0 16,0-17-16,0 17 15,17 1-15,-17-18 0,0-18 16,18 17-16,-18 1 16,0 0-16,0 0 0,0-18 15,0 17-15,0-34 16,0 17-16,18 18 15,-18-1-15,0 1 0,0-18 16,0 18-16,0-53 16,0 52-16,0 1 0,0-18 15,0 18-15,0-18 16,0 18-16,17-18 0,-17 17 0,0-16 16,0 16-16,0 1 0,0-18 15,0 18-15,0-89 16,-17 71-1,17 18-15,0 0 0,0-18 16,0 18-16,-18-36 16,18-35-1,0 71-15,0-18 16,0 18-16,0 0 0,-18-54 16,18 36-1,0 18-15,-17-53 0,17 53 16,0-1-16,-18-34 15,18 35-15,-17-18 16,-1-36-16,0 54 16,18-18-16,-17 18 15,-1-18-15,0 0 0,1 0 0,-1 18 16,-17-18-16,17 0 16,-52-53-16,34 71 15,1 0-15,0-1 0,0 1 16,17 18-16,-17-1 0,-1 18 15,19 0-15,-1 0 16</inkml:trace>
  <inkml:trace contextRef="#ctx0" brushRef="#br0" timeOffset="2740.05">8043 3140 0,'-17'0'16,"-1"-18"15,18 0-15,-18 18-1,1 0-15,-1-17 16,1 17-16,-1 0 16,0 0-16,-35 0 15,18 0-15,0 0 16,-1 0-16,1 0 0,0 0 16,0 17-16,-1-17 15,19 18-15,-54 0 16,54-18-16,-19 17 0,19 1 15,-19 0-15,19-1 0,-1 1 16,0 0-16,1-1 0,-1 1 16,-17 17-16,17-17 0,1 35 15,-1-18 1,0-17-16,18 17 0,-17-17 16,17 17-16,-18 0 0,0 18 15,18-18-15,0 1 16,-17 34-1,-1-17-15,18-18 0,0 1 0,0-1 16,0 0-16,-18 0 0,18 54 16,0-54-1,0 18-15,-17-18 0,17 18 16,0 0-16,0-18 16,-18 18-16,18 0 0,-17 0 15,17 0-15,-18 0 0,18 0 16,0 0-16,0 17 0,0-17 15,0 0-15,0 0 0,0 17 16,0-17-16,0 0 16,0 0-16,0 0 0,0 0 0,0 0 15,0 0-15,18 0 16,-18 17-16,0 1 0,0-18 16,17 17-16,-17 1 0,0 52 15,0-52-15,0-18 16,0 0-16,0-18 15,0 18-15,0 18 16,18-19-16,-18-16 0,0-1 16,17 53-16,-17 36 15,18-1 1,-18-35 0,0-35-1,0-17-15,0 16 0,0 1 16,0 0-16,0 88 15,0-105-15,0-1 16,0 36 0,18-54-16,-18 18 0,0 1 15,0-1-15,0-17 0,0 17 16,17 0-16,-17 0 0,0-17 16,18 35-1,-18-35-15,18 17 0,-18-17 0,17-1 16,-17 1-16,18-1 0,0 19 15,-18-19-15,17 1 16,1-18-16,0 35 16,-1-17-16,1 0 15,-1-18-15,-17 17 0,36 1 16,-19 0 0,1-18-16,35 17 0,-35-17 15,-1 18-15,1-18 16,-1 0-16,36 0 15,-17 0-15,17-18 16,-36 18-16,54-17 16,-36-1-16,-17 0 0,17 18 15,-17-17-15,35-19 16,-36 19-16,54-36 16,-54 17-1,1 19-15,35-36 16,-35 18-16,-1 17 15,1-17-15,-1-1 0,1 19 0,0-18 16,17-36 0,-17 36-16,-1-1 0,1 19 15,17-54 1,-17 36-16,-1 0 0,1-1 0,0 1 16,-18 0-16,17 0 0,1-1 15,0-34 1,-18 34-16,17 1 0,-17 0 15,18 0-15,-18-18 16,18 17-16,-1 1 0,-17-18 0,18 18 16,-18-18-16,35-35 15,-35 35-15,18 0 16,-1-53 0,-17 36-16,0-1 0,0 1 0,-17-89 15,17 88-15,0 1 16,0-1-16,17-52 15,-17 52-15,0 18 16,18-17-16,-18 17 0,0-18 16,18-158-1,-18 141-15,0-1 16,0 1-16,-18-18 0,18 18 0,0 18 16,-18 17-16,18-71 15,0 71-15,0 0 16,0 1-16,0-54 15,0 35-15,0 18 0,0-17 16,0-1-16,0 1 0,-17-19 16,-36-87-1,0 70-15,0 0 0,0 0 16,0 1-16,0 34 0,18 18 16,-18 18-16,18 17 0,0 1 15,-1-19 1,19 36-16,-1 0 0,0 0 15</inkml:trace>
  <inkml:trace contextRef="#ctx0" brushRef="#br0" timeOffset="9053.95">23883 3210 0,'-18'-17'63,"1"17"-48,-1 0 1,1 0-16,-1 0 16,-17 0-1,-1 0-15,19-18 0,-1 18 16,-17 0-16,17 0 0,-17-18 16,0 18-16,-36 0 15,36-17-15,-1 17 16,1 0-16,-53-18 15,17 18-15,36 0 16,-71-18-16,71 18 16,-18 0-16,18 0 0,-18 0 15,0 18-15,0-18 16,-53 18-16,53-18 0,0 0 16,-52 17-1,52-17-15,0 0 0,0 18 16,0-18-16,-35 18 15,52-18-15,-16 17 0,16 1 16,-34 0 0,34-18-16,1 17 0,0 1 0,-36-1 15,54 1 1,-19 0-16,19-1 0,-19-17 16,19 18-16,-18 0 0,-18 17 15,17-35-15,19 18 16,-71 35-1,70-36-15,0 1 16,-17 17-16,17-17 0,1-1 16,-1 1-16,0 35 15,1-35-15,-1 17 16,18-18-16,-17 1 0,17 0 16,0-1-16,0 1 15,-18 0-15,18 17 16,0-17-16,0 17 0,0-18 15,0 1-15,-18 0 16,18-1-16,0 1 0,0 35 16,18-35-16,-18-1 15,0 1-15,0 0 16,18 17-16,-1-35 16,1 35-1,-1-17-15,1-1 0,0 1 0,-1 0 16,36 35-1,-35-36-15,0-17 16,17 35-16,-18-35 16,19 18-16,-19-18 0,1 0 15,53 18 1,-19-1-16,-34-17 0,17 0 16,1 0-16,-1 0 15,-17 0-15,17 0 0,0 18 16,0-18-16,18 0 0,-17 0 15,-1 0-15,18 0 0,-18 18 16,0-18-16,1 0 0,52 0 16,-53 0-1,18 0-15,-18 0 0,1 0 16,17 0-16,-18 0 0,53 0 16,-53 0-16,1 0 15,-1 0-15,0-18 0,0 18 16,1 0-16,34 0 15,-35 0-15,1 0 16,-1 0-16,0 0 0,1-18 16,17 18-1,-18 0-15,0-17 0,18 17 16,-18 0-16,-17 0 16,17 0-16,0 0 0,-17 0 15,35 0-15,-18 0 16,-17 0-16,17 0 0,-17 0 15,17 0-15,0 0 0,-17 0 16,17 0-16,-17 0 0,17 0 16,1 0-16,-19 0 15,36 17-15,-18-17 16,-17 0-16,17 0 0,-17 0 16,17 18-16,0-18 15,1 0 1,-1 0-16,-17 0 0,17 0 15,-17 0-15,17 0 0,-18 0 16,19 0-16,17 18 16,-36-18-16,19 0 0,52 17 31,-53-17-31,0 0 0,1 18 16,-1-18-16,0 0 0,0 0 15,1 18-15,-19-18 0,19 0 16,-1 0-16,0 0 0,36 0 15,-36 0 1,18-18-16,-18 18 0,1 0 0,16 0 16,-16-18-16,-1 18 0,36 0 15,-36-17 1,0 17-16,0-18 0,1 18 16,-1-18-16,0 1 0,18-1 15,-18 0 1,1 1-16,-1-1 0,18-17 15,-35 17 1,-1 1-16,18-1 0,-17 0 0,17 1 16,1-19-1,-1 19-15,-17-1 0,-1 1 0,36-36 16,-18 0 0,-17 35-16,-18 0 15,18 1-15,-18-1 0,17-17 16,-17 17-16,18 1 0,-18-1 15,0 0-15,0 1 0,18-1 16,-18-35 0,0 18-16,0 17 15,0-17-15,0 17 0,-18 1 16,0-1-16,-17-35 16,0 35-16,-18 1 0,0-18 15,-53-18 1,53 17-16,-17 1 0,17 17 15,0-17-15,0 0 0,-18 0 16,1 17-16,-18-17 0,-1 17 16,-122-35-1,70 35-15,-1 18 0,-34-17 16,17 17-16,-17-18 0</inkml:trace>
  <inkml:trace contextRef="#ctx0" brushRef="#br0" timeOffset="11211.98">24112 6509 0,'0'-18'15,"-17"0"1,-1 18 0,-17-17-1,17 17 1,-52-18-1,34 18-15,1-17 0,0 17 16,-18 0-16,0-18 0,0 18 16,-18-18-16,1 18 15,-1-17-15,1 17 0,-1-18 16,-17 18-16,18 0 0,-19-18 16,19 18-16,-18 0 0,-1 0 15,19 0-15,-18-17 0,17 17 16,-17 0-16,0 0 0,17 17 15,1-17-15,-19 0 16,19 18-16,17-18 0,-18 18 16,18-1-16,1-17 0,-1 18 15,0 0-15,0-1 0,17 1 16,-16-1-16,16 1 16,1 0-16,0-1 0,-18 1 15,18 17-15,-1-17 0,1 0 16,0-1-16,-1 19 0,1-19 15,0 1-15,0 17 0,-1-17 16,19-1-16,-19 19 0,19-19 16,-19 1-16,19 17 0,-1-17 15,1 17-15,-1-17 16,0 17-16,1 0 0,17-17 16,-18 17-16,18-17 0,0 17 15,0 0-15,-18 1 16,18-1-16,0 0 0,0-17 15,0 35 1,0-18-16,0-17 0,18 35 16,0-36-16,-18 1 15,17 0-15,1-1 16,-18 1-16,35-1 0,-17 1 0,17 0 16,-17-1-16,17 1 0,18 0 15,18 17 1,-36-17-16,18-1 0,-18 1 15,18-1-15,0-17 0,-18 18 16,18 0-16,0-1 0,0-17 16,53 36-1,-53-36-15,17 17 0,36 1 16,-35-18-16,-19 18 16,1-1-16,0-17 0,71 18 15,-54 0-15,-17-1 16,0-17-16,88 18 15,-88-18-15,18 17 16,-1-17-16,1 0 0,-1 0 16,1 0-16,70 0 15,-70 0-15,-18 0 16,-1 0-16,1 18 0,0-18 16,0 0-16,0 0 0,0 0 15,18 18-15,105-18 16,36 0-1,-159 0 1,17 0-16,89 0 16,17-18-1,-105 18-15,52-18 16,-52 1-16,-18 17 16,17 0-16,-17-18 0,18 1 15,-18 17-15,0-18 0,0 0 16,-1 1-16,1-1 15,36 0-15,-37 1 16,1-1-16,-17 0 0,52 1 16,-35-1-1,0 0-15,-18 1 0,18-1 16,-18 1-16,0-1 0,-17 0 16,17 1-16,1-1 0,-19 0 0,19-17 15,-1 0 1,-18 0-16,-17 17 15,18-17-15,0 17 0,-18-17 0,17-1 16,1-16 0,-18 16-16,18 19 0,-18-19 15,0 19-15,-36-54 16,36 53-16,-35-17 0,17 0 16,-17 17-16,-53-52 15,35 52-15,0-17 0,0 0 16,0 17-16,-105-53 15,69 36-15,-16 0 16,-1 0-16,0-1 0,-18 1 16,19 0-16,-125-18 15,124 17-15,-17 19 16,0-18-16,-1 17 0,-17-17 16,0 17-16,0 0 0,-142 1 15,142 17-15</inkml:trace>
  <inkml:trace contextRef="#ctx0" brushRef="#br0" timeOffset="23473.45">5891 10266 0,'18'0'15,"0"0"-15,-1 0 16,1 0-1,0 0 1,-36 0 31,0 0-31,18-18-16,-17 18 15,-1 0 1,0 0-16,-17-17 15,-53-1 1,0 0 0,0 18-1,35 0-15,0 0 0,-18 18 16,1-18-16,17 0 0,-18 18 16,1-18-16,-1 0 0,0 0 15,-87 0-15,87 0 16,1 0-16,-19 0 15,-69 0-15,69 0 16,19-18-16,-18 18 0,17 0 16,-17-18-16,0 18 0,17 0 15,-17 0-15,0-17 0,17 17 16,-17 0-16,0 0 0,-159 0 31,176 17-31,-17-17 0,18 0 16,-19 0-16,-34 0 15,70 0-15,0 0 0,-53 0 16,71 0 0,-18 0-16,-17 0 15,34 0-15,1 0 0,-18 18 16,35-18-16,1 0 16,-1 0-16,1 0 15,-1 0-15,18 18 16,-18-18 46,18 17-46,0 1 0,-17-18-1,17 17-15,0 1 0,-18-18 16,0 18-16,18-1 0,0 1 15,-17 17-15,17-17 16,0 0-16,-18 35 0,18-18 16,-18 0-16,18 0 0,-17 1 15,-1 34 1,18-17-16,-18 35 16,1-35-16,17-18 15,-18 18-15,18 0 0,-17 0 0,-1 35 16,18-35-16,-18 0 15,18 0-15,0-18 16,-17 71-16,17-53 16,0 0-16,0 35 15,0-35-15,0 0 0,0 0 16,0-18-16,0 18 0,0 0 16,0-18-16,17 54 15,-17-36-15,0-18 16,18 53-16,-18-35 15,0 0-15,0 0 0,0 35 16,0-35 0,0 0-16,0-18 0,0 18 15,0 0-15,0 0 0,0 35 16,0-53-16,0 54 16,0-37-16,18-16 15,-18 17-15,0 17 16,17-17-16,-17-18 0,18 36 15,-18-53 1,0 17-16,17 0 16,-17 0-16,0-17 0,0 17 0,0-17 15,0 17-15,0-17 0,0 17 16,0-17-16,0 17 16,0-17-16,0-1 15,0 1-15,18 0 16,-18-1-16,0 1 15,18 0 1,-18-1-16,17 1 16,-17-1-1,18-17-15,-18 36 16,18-19 0,-1 1-1,1 0-15,0-1 16,-1-17-16,1 18 15,0-18-15,-1 0 0,1 18 16,17-18-16,-17 17 0,17-17 16,-17 0-16,17 18 0,35-18 15,-34 17-15,-1-17 16,0 0-16,18 18 0,-18-18 16,54 18-1,17-18 1,-54 0-16,-16 0 0,34 0 0,-17 17 15,0-17-15,0 0 16,0 0-16,17 0 0,-17 0 0,0 0 16,0 0-16,18 0 15,-18 0-15,0 18 0,0-18 16,-1 0-16,19 0 0,-18 0 16,0 0-16,0 0 0,17 0 15,-17 0-15,0 0 0,18 0 16,-18 0-16,0 0 15,-1 0-15,1 0 0,0 0 16,53 0 0,-53 0-16,18 0 0,-36 0 0,18 0 15,0 0-15,0 0 16,0 0-16,-1 0 0,-16 0 0,17 18 16,52-18-1,-69 0-15,17 0 16,0 0-16,-18 0 0,18 0 15,-18 0-15,0 0 0,18 0 0,35 0 16,-52 0 0,-1-18-16,18 18 0,-18 0 15,-17-18-15,17 18 16,18-17-16,-35 17 16,-1 0-1,-17-18 1,-17 18-16,17-18 15,-18 1-15,18-1 16,0-17 0,0 17-16,0 1 0,18-36 15,-18 17 1,0 1-16,17-18 0,1 18 16,-18-18-16,18 0 0,-1-17 15,19-124 1,-19 105-16,-17 19 15,18-18-15,-1 17 0,19-105 16,-19 87-16,1 1 0,0-18 16,-1 1-16,-17 16 15,18-16-15,0-1 0,-18-88 16,0 88-16,0 18 16,0 0-16,0-1 0,0 1 15,0 0-15,0-88 16,0 87-16,0 1 15,0 18-15,0-19 0,0 19 16,0-1-16,0 18 0,0-17 16,-18 17-16,18 0 0,-18-35 15,1 35 1,-1 18-16,0-1 16,18 19-16,-17-19 0,17 19 0,-18-1 15,0 0 1</inkml:trace>
  <inkml:trace contextRef="#ctx0" brushRef="#br0" timeOffset="26692.38">9931 14217 0,'17'0'31,"-34"0"0,34 0 63,-34 0 15,-1-18-93,0 18-16,1 0 16,-1 0-1,1 0 1,-1 0-16,0 0 0,1 0 15,-1 0-15,0 0 16,-17 0-16,17 0 0,-35 0 16,36 0-1,-18 0-15,-1 18 0,19-18 16,-19 0-16,1 0 0,-18 0 16,18 0-16,17 0 15,-17 0-15,0 0 16,-1 0-16,1 0 0,0 0 0,-36 0 15,18 0 1,18 0-16,-159 0 16,159 0-1,-18-18-15,-35 18 16,35 0-16,18-17 16,-18 17-16,0 0 0,0 0 15,17-18-15,-16 18 0,-1 0 16,0 0-16,17-18 0,-16 18 15,-1 0-15,0 0 0,-88-17 16,35-1 0,53 18-1,-35-18-15,52 18 16,-17-17-16,1 17 0,16 0 16,-17 0-16,0 0 0,18-18 15,-18 18-15,0 0 16,0 0-16,-35-17 15,35 17-15,0 0 0,-52-18 16,52 18-16,0 0 16,0 0-16,-53 0 15,53 0-15,0-18 16,0 18-16,18 0 0,-18 0 0,18 0 16,17 0-16,-52 0 15,52-17-15,0 17 16,1 0-16,-1 0 15,0 0-15,18-18 0,-17 18 141,-1 18-125,0-1-1,18 1 1,-17 0 15,17-1-15,0 1-1,0-1 1,0 1 0,0 0-16,0-1 15,0 1-15,0 0 0,0 17 16,0-17 0,17 17-16,-17 0 0,0 0 15,18-17-15,-18 17 0,0 1 16,0 69-1,0-69-15,0 52 16,0-53-16,0 18 16,0 0-16,0 0 0,0 18 15,0-19-15,0 72 16,0-71-16,0 17 16,-18-17-16,18 18 0,0-1 15,0 1-15,0 0 0,0-1 16,0 1-16,0-1 0,0 1 15,0-1-15,0 1 0,0-1 16,0 1-16,0-18 16,0 70-16,0-52 15,0-18-15,18 88 16,-18-88-16,0 0 0,18 0 16,-18 17-16,0 36 15,0-53-15,0 18 16,0-19-16,17 1 0,-17 53 15,0-71-15,0 18 16,0 0-16,0 36 16,-17-54-16,17 18 15,0-18-15,0 0 0,0 18 16,0-18-16,17 1 0,-17-1 16,18-17-16,-18-1 15,0 1-15,18-18 0,-18 18 16,17-18-1,1 0 1,-18 17 15,18-17-15,17-17 0,-18 17-16,36 0 15,-35 0-15,17 0 16,18 0-16,53 0 15,-53 0-15,18 0 0,70 0 16,-53-18-16,0 18 16,0 0-16,0 0 0,18 0 15,0 0-15,0-18 16,0 18-16,0 0 0,105 0 16,-105 0-16,106 18 15,-124-18-15,18 18 16,0-18-16,-18 0 0,88 17 15,-88-17-15,1 0 16,-19 0-16,1 18 16,52-18-16,1 0 15,-89 17-15,53-17 16,-53 0-16,1 0 16,-1 0-16,0 0 0,0 0 15,18 0 1,-35 0-16,17 0 0,-17 0 15,17 0-15,1 0 16,-19 0-16,1 0 0,-1-17 16,1 17-1,0 0-15,-18-18 16,-18 18 0,18-17-16,0-1 15,-18 0 1,18 1-16,0-1 15,0 0-15,0 1 0,0-19 0,0 19 16,0-36-16,18-18 16,-18 36-16,0 0 15,18 0-15,-18-1 0,0-17 16,17 0-16,1-70 16,-18 52-16,18 1 0,-1-89 15,-17-17 1,18 87-16,-18 1 15,18 0-15,-18 0 0,17-18 16,-17 18-16,0-18 0,0 18 16,0-18-16,0 0 15,0 0-15,-17-17 0,17 17 16,-18 0-16,0 18 0,18-18 16,-17 18-16,-1 0 0,18 0 15,-35-71 1,35 88-16,-18 1 0,18-1 0,-18-52 15,18 70-15,0-18 16,0 18-16,-17-35 16,-1 35-16,18 18 15,-17 0-15,17 17 16,-18 0-16,0 1 0,1 34 16,17 1-16</inkml:trace>
  <inkml:trace contextRef="#ctx0" brushRef="#br0" timeOffset="28183.69">11113 16704 0,'0'18'47,"0"17"-47,0-17 16,0 17-16,0 0 0,0 18 16,0 0-16,17 70 15,-17-34-15,-17 16 16,17 1-16,0 18 0,0-1 0,0 142 31,0-159-31,17-18 0,1 0 0,-18 36 16,17-72-16,-17 19 15,18-53 1,-18-1-16,18-34 16</inkml:trace>
  <inkml:trace contextRef="#ctx0" brushRef="#br0" timeOffset="29275.76">11095 16739 0,'0'-17'16,"18"17"-16,-1 0 15,18 0-15,-17 0 0,35 0 16,-18 0-16,36 0 16,-18 0-16,17 0 0,1 0 15,-1 0-15,1 0 0,17 0 16,-17 0-16,176 35 16,-89 0-1,-69-17-15,-1 0 16,194 17-1,-194-35-15,89 0 16,-107 17-16,1-17 0,52 0 16,-88 0-16,54 0 15,-72 0 1,19 0-16,-19 0 16,1 0-16,-18 18 46,0 0-30,0-1 0,0 1-1,0 0-15,0-1 0,0 1 16,0 17-16,0 0 16,0-17-16,0 17 15,0 1-15,0 17 0,0-18 0,0 71 16,0-53-1,-18 17-15,18 1 0,0 70 16,0-71-16,0 1 16,18 52-1,-18-70-15,0 0 0,0-17 16,0 16-16,0-16 0,0-1 16,0 36-16,0-54 15,0 36 1,-18-35-16,18-1 0,0 1 15,0 0-15,0-1 0,-17 1 0,17 0 16,0-1 0,0 1-16,-18-18 15,18 17 1,-18 1 0,1-18-1,-1 0-15,0 0 16,1 0-16,-1 0 0,-35 0 15,18 0-15,17 0 16,-17 0-16,0 0 0,-71 0 16,35 0-16,-70 0 15,53 0 1,0 0-16,-124 0 16,89 0-16,-142 0 15,142 0-15,-18 0 0,-71 0 16,18 0-1,106 0-15,17 0 16,18-18-16,18 18 0,17-17 16,18-1-16,0 1 15</inkml:trace>
  <inkml:trace contextRef="#ctx0" brushRef="#br0" timeOffset="30079.72">11236 17674 0,'18'18'31,"17"-18"-15,-17 0-16,70 0 15,-18 0-15,-17 0 16,141 0-16,-88 0 0,0 0 16,141 0-1,-124 0-15,18 17 0,247 1 16,-264 0-1,-1-1-15,-34-17 0,-1 18 16,35 0-16,-70-18 16,-35 17-16,-1-17 0,1 0 15,-18-17 1,-35 17 0,17-18-16,1 0 15</inkml:trace>
  <inkml:trace contextRef="#ctx0" brushRef="#br0" timeOffset="30763.83">12312 16880 0,'0'-17'15,"0"34"-15,-18-52 0,18 18 16,-17 17-16,17-18 16,-18 18-1,18 18 1,0-1 0,0 1-1,18-1-15,-18 36 16,0 18-1,0-36 1,0 0-16,17 18 0,-17 0 16,18 71-1,-18-54-15,0 89 16,0-53-16,0 0 0,0 0 0,-18 88 16,18-124-16,0 1 15,-17-1-15,17-17 0,-18 0 16,18 0-16,-18 0 15,18-35-15,0-1 16,-17-17-16</inkml:trace>
  <inkml:trace contextRef="#ctx0" brushRef="#br0" timeOffset="31260.48">12453 17180 0,'0'0'0,"18"-17"16,-1 17-16,36-53 16,-17 35-16,52-35 15,-53 18-15,0 17 0,18-35 16,-18 18-1,-17 17-15,-36 18 16</inkml:trace>
  <inkml:trace contextRef="#ctx0" brushRef="#br0" timeOffset="31497.07">12453 17463 0,'35'-36'15,"-17"19"-15,0-19 16,17 19-16,0-19 0,53-52 16,1 18-1,-37 34-15,-16 19 16,-1-1-16,-17-17 15,-1 35-15</inkml:trace>
  <inkml:trace contextRef="#ctx0" brushRef="#br0" timeOffset="31692.62">12629 17586 0,'36'-35'0,"17"-18"16,0 35-16,35-70 16,-35 53-16,0-1 15,0 1-15,-18 0 16,0 17-16,0 1 0,-17-1 0</inkml:trace>
  <inkml:trace contextRef="#ctx0" brushRef="#br0" timeOffset="31862.43">13141 17533 0,'71'-53'16,"-142"106"-16,177-141 0,-71 53 15,-17 17-15,35-17 16,-36 17-16,1 18 15</inkml:trace>
  <inkml:trace contextRef="#ctx0" brushRef="#br0" timeOffset="32016.01">13264 17657 0,'0'0'0,"53"-53"15,0 0-15,-17 17 16,-1 19-16,-18-1 0</inkml:trace>
  <inkml:trace contextRef="#ctx0" brushRef="#br0" timeOffset="32553.45">11430 18027 0,'0'-18'31,"53"-17"-31,-35 0 15,34-1-15,-16 19 0,-1-18 16,18-18-16,18-18 16,-36 53-16,-18 1 15,1-1-15,-18 36 16</inkml:trace>
  <inkml:trace contextRef="#ctx0" brushRef="#br0" timeOffset="32766.44">11307 18292 0,'0'0'0,"52"-36"16,-16 1-16,17 17 0,88-105 15,-71 70 1,1 18-16,88-89 15,-124 107-15,0-1 16,-35 36 0</inkml:trace>
  <inkml:trace contextRef="#ctx0" brushRef="#br0" timeOffset="32934.64">11624 18327 0,'71'-18'16,"-142"36"-16,177-71 0,-71 35 0,124-105 16,-106 88-1,0-1-15,0 1 0,-18 17 16,-17 1-16,-1 17 16</inkml:trace>
  <inkml:trace contextRef="#ctx0" brushRef="#br0" timeOffset="33103.5">11924 18450 0,'53'-17'0,"-106"34"0,141-52 16,-53 17-16,1 1 0,17-19 16,-18 19-16,35-36 15,-52 35-15,0 18 16</inkml:trace>
  <inkml:trace contextRef="#ctx0" brushRef="#br0" timeOffset="33212.12">12136 18468 0,'0'0'0,"17"-18"16,1 1-16,-1 17 15,-17-18-15,0 0 0</inkml:trace>
  <inkml:trace contextRef="#ctx0" brushRef="#br0" timeOffset="33603.4">11218 17939 0,'18'-18'31,"35"-17"-15,-18 17-16,53-35 0,-52 36 15,-1-1-15,0 0 0,0 1 16</inkml:trace>
  <inkml:trace contextRef="#ctx0" brushRef="#br0" timeOffset="33819.95">11377 17992 0,'53'-36'16,"-106"72"-16,141-107 0,-52 53 15,34-34-15,1 16 16,-36 19-16,-17 17 16</inkml:trace>
  <inkml:trace contextRef="#ctx0" brushRef="#br0" timeOffset="34022.58">11236 18327 0,'18'-18'16,"-1"18"-16,1-35 16,52-18-16,-17 0 15,0 18-15,18-18 0,-1 0 16,-17-18-16,18 18 0,70-35 15,-106 53-15,1 17 16,-1 1-16,-18-1 16,-17 36-16</inkml:trace>
  <inkml:trace contextRef="#ctx0" brushRef="#br0" timeOffset="34228.73">11589 18292 0,'106'-106'16,"-212"212"-16,282-265 0,-123 106 16,71-35-16,-72 35 15,1 17-15,0 1 16,-35 35-16</inkml:trace>
  <inkml:trace contextRef="#ctx0" brushRef="#br0" timeOffset="34403.41">11606 18433 0,'0'0'0,"36"-18"0,-1 0 16,18-17-16,106-53 15,-89 35 1,-17 18-16,106-36 16,-142 54-1</inkml:trace>
  <inkml:trace contextRef="#ctx0" brushRef="#br0" timeOffset="34554.59">11800 18521 0,'89'-18'16,"-178"36"-16,213-71 0,-71 35 0,0-17 15,0 0-15,35-36 16,-53 54-16</inkml:trace>
  <inkml:trace contextRef="#ctx0" brushRef="#br0" timeOffset="34691.93">12030 18521 0,'53'0'15,"-36"-18"-15,19 1 0,16-36 16,-16 35-16,-19-17 16,1 17-16</inkml:trace>
  <inkml:trace contextRef="#ctx0" brushRef="#br0" timeOffset="35036.22">11183 18045 0,'0'0'15,"53"-18"-15,-18 0 0,1-17 16,122-53 0,-122 70-16,16 1 0,-34-1 15,17 18-15</inkml:trace>
  <inkml:trace contextRef="#ctx0" brushRef="#br0" timeOffset="35184.89">11271 18433 0,'36'-18'16,"-72"36"-16,107-54 0,-36 19 0,53-54 15,-52 36 1,16 0-16,1-1 0,-17 1 16</inkml:trace>
  <inkml:trace contextRef="#ctx0" brushRef="#br0" timeOffset="35863.03">12453 16986 0,'35'0'15,"-17"-17"1,-36 17 15,1 0-31,-1 0 16,0 0-16,18 17 16,-17-17-16,34-17 93,19 17-77,-19-18-16,1 18 16,0-18-16,35 1 15,-36 17-15,1-18 16,-1 18-16,1 0 0,0-18 15</inkml:trace>
  <inkml:trace contextRef="#ctx0" brushRef="#br0" timeOffset="36068.9">12435 17286 0,'36'-35'16,"-1"17"-16,53-35 16,-53 18-16,18 0 15,0-1-15,0 19 0,0-18 16,0 17-16,0 0 0,-18 18 0,1 0 16</inkml:trace>
  <inkml:trace contextRef="#ctx0" brushRef="#br0" timeOffset="36265.28">12524 17463 0,'35'-18'0,"0"0"0,0 1 16,1-19-16,87-52 15,-70 53-15,18 0 0,-18-1 16,17 1-16,-17 0 15,53-18-15,-71 53 16,-35 17 0</inkml:trace>
  <inkml:trace contextRef="#ctx0" brushRef="#br0" timeOffset="36423.28">12876 17551 0,'106'-71'0,"-212"142"0,265-177 16,-88 71-16,-18-1 0,52-17 15,-69 36-15,-19 17 16</inkml:trace>
  <inkml:trace contextRef="#ctx0" brushRef="#br0" timeOffset="36575.45">13212 17639 0,'105'-88'31,"-210"176"-31,246-212 0,-106 107 0,18-18 16,-36 35-16</inkml:trace>
  <inkml:trace contextRef="#ctx0" brushRef="#br0" timeOffset="36714.8">13458 17657 0,'0'0'16,"18"-18"-16,17-53 15,-35 54-15,0-1 0</inkml:trace>
  <inkml:trace contextRef="#ctx0" brushRef="#br1" timeOffset="57388.24">24800 12982 0,'18'0'47,"-36"0"109,-17-17-141,0 17-15,17 0 16,-17 0-16,0 0 0,-18-18 16,-36 0-16,37 18 15,-1 0-15,0-17 16,-53-1-16,53 18 0,-53 0 16,53 0-1,18 0-15,0 0 0,-1 0 16,1 0-16,0 0 0,17 0 15,-17 18-15,17-18 0,-17 0 16,-36 17 0,54-17-16,-1 18 15,0-18 32,1 0-31,-1 0-1,18 18 32,18-18-31,-18 17-16,0 1 16,0 0-16,0-1 15,0 36-15,0-18 16,0 1-16,0-1 0,0 18 15,0-18-15,0 18 0,0 0 16,0-18-16,17 18 0,-17 53 16,-17-53-1,17 0-15,0 0 0,-18 0 16,18-18-16,0 53 16,0-53-16,0 1 0,0 17 15,0-36 1,0 1-16,18-1 15,-1-17 1,1 0 0,0 0-16,-1-17 15,1 17-15,35 0 16,-18-18-16,1 18 0,16-17 16,37-1-1,-36 18-15,-18 0 0,18 0 16,0 0-16,17 0 0,-17 0 15,0 0-15,0 0 0,18 0 16,-36 0-16,18 0 0,-18 0 16,0 0-16,1 0 0,-1 18 31,-35-1-31,17-17 0,-17 18 16,18-18 15,0-18-16,-1-17 1,-17 17-16,0-17 16,18 0-16,-18-1 0,0-16 15,0-1-15,0 0 0,18-18 16,-18 1-16,0-19 16,0-69-16,0 105 15,-18 0-15,18 0 0,0 18 16,0 17-16,0 0 15,0 1 1</inkml:trace>
  <inkml:trace contextRef="#ctx0" brushRef="#br1" timeOffset="60115.4">5980 11571 0,'0'18'16,"-18"-18"-1,0 0 48,1-18-47,-1 18-16,0 0 0,-17 0 15,-18-18 1,36 18-16,-19 0 0,1 0 15,-18 0-15,18 0 0,-18 0 16,18 0-16,-18 0 16,-53 0-16,0 0 15,53 0-15,0 0 16,-17 0-16,-36-17 16,35 17-16,1 0 0,17 0 15,-18 0-15,1 0 0,-19 0 16,19 0-16,-1 0 15,-17 0-15,18 0 0,-19 0 16,-52 0-16,71 0 16,-1-18-16,1 18 0,-1-17 15,-52-1-15,52 0 16,18 18-16,-17-17 0,17 17 16,-18-18-16,18 18 15,-17 0-15,17 0 0,-18 0 16,18-18-16,-17 18 15,17 0-15,18 0 0,-18 0 0,0 0 16,17 18-16,-17-18 0,18 0 16,0 0-16,0 0 15,-1 0-15,1 0 0,0 0 16,0 0-16,-1 0 0,19 18 16,-1-18-16,-17 0 0,17 0 15,0 0 1,18 17-16,0 1 15,18 0-15</inkml:trace>
  <inkml:trace contextRef="#ctx0" brushRef="#br1" timeOffset="62156.51">2205 11483 0,'0'0'16,"-18"0"-16,18 18 31,-17-1-31,17 1 0,0 52 31,0-34-31,0-19 0,0 19 16,0-1-16,0 0 0,-18 0 15,18 54 1,-18-54-16,1 18 0,17 0 16,0 0-16,-18 17 0,0 36 15,18-35-15,0-18 16,-17 17-16,17 54 15,0-72-15,0 19 0,-18 35 16,18-53 0,0 0-16,0 0 0,18 0 0,-18 52 15,17-16 1,-17-37-16,18 1 16,-18 0-16,0 35 15,0-35-15,18 0 0,-18-17 16,0 17-16,17-1 0,1 37 15,-18-54 1,0 18-16,18-18 0,-18 18 16,17 35-1,-17-53-15,18 18 0,-18 0 16,0-17-16,18 17 0,-18-18 16,17 18-16,-17-18 0,18 18 15,-18-18-15,17 36 16,-17-18-16,18 17 15,-18-35-15,0-17 0,0 17 16,0 18 0,0-17-16,-18-19 0,18 19 15,0-19-15,0 18 0,0-17 16,-17 17-16,17-17 16,0 0-16,0-1 0,0 1 15,0 0-15,-18-18 0,18 17 16,0 1-1,0-1 1,0 1 47,0 0-48,18-18 1,-18 17-16,17 1 15,1-18 1,-18 18 0,18-18-16,-1 17 15,1 1-15,17 0 16,1-18 0,-1 17-1,-18-17-15,19 0 0,-19 0 16,19 0-16,-1 0 0,0 0 15,0 18-15,-17-18 0,17 0 16,36 17 0,-36-17-16,1 18 0,-1-18 15,18 0-15,-18 0 0,0 0 0,18 18 16,-18-18-16,18 0 16,36 17-16,-37-17 15,1 0-15,0 18 16,0-18-16,0 0 0,0 0 0,0 0 15,18 0-15,-19 0 0,54 0 16,-35 0 0,-18 0-16,0 0 0,0 0 15,17 0-15,-17 0 0,18 0 16,-18 0-16,17 18 0,-17-18 16,0 0-16,17 0 15,-17 0-15,18 0 0,-18 0 0,0 17 16,0-17-16,70 0 15,-70 0-15,0 0 16,0-17-16,70-1 16,-70 18-16,0-18 15,0 18-15,0-17 0,0 17 16,0-18-16,0 18 0,0 0 16,0-18-16,-18 18 0,18 0 15,-18-17-15,0 17 0,18 0 16,-35 0-16,0 0 15,-1 17-15,1-17 0,0 0 16,-18-17 31,0-1-31,0 1-1,0-1 16,0 0-15,0 1-16,0-1 0,0 0 16,0 1-16,17-19 15,-17 19 1,0-1-16,0-17 16,0 17-16,0-17 0,18 17 15,-18-17-15,0 0 0,0 0 16,0-36-1,0 18-15,17 18 0,-17-18 16,0 0-16,0 0 0,0 18 16,18-18-16,-18 0 0,0-53 15,0 53-15,0 0 16,0 0-16,0-17 0,0 17 16,0 0-16,-18-18 15,18 18-15,-17-123 16,-1 0-1,1 105-15,17 1 16,-18-54 0,18 71-16,-18-141 15,18 141-15,0-17 0,0 17 16,0-124 0,0 124-16,0-17 15,0 17-15,18-18 0,-18 19 16,18-1-16,-1-71 15,-17 71-15,18 0 16,-18 0-16,0 0 0,0 1 16,17 16-16,-17-17 0,0 18 15,0-18-15,0 18 0,-17 0 16,17-1-16,-18 19 16,18-19-16,0 19 0,-17 17 15,17-18-15,0 0 0,-18 1 16,36 17 15,-1 17-15,-17 1-16,18 0 15</inkml:trace>
  <inkml:trace contextRef="#ctx0" brushRef="#br1" timeOffset="70442.47">12259 17233 0,'-18'0'47,"18"-17"-47,-17 17 16,-1 0-1,-17 0 1,0 0-16,-1 0 16,19 17-1,-1-17-15,-17 0 0,-1 0 16,-16 0 0,-1 0-16,17 0 0,-17 0 15,1 0-15,-1 0 0,0-17 0,0 17 16,-35 0-1,-1 0-15,54 0 16,0 0-16,0 0 0,-18-18 16,35 18-1,0 0-15,1 0 0,-1 18 16,0-18-16,1 0 47,17 17-32,-18-17 1,18 18 0,0-1 15,0 1-15,0 0-1,0-1-15,0 1 16,0 0-1,0 17-15,18-17 16,-18-1-16,0 19 16,0 16-16,0 37 15,0-36-15,0-18 0,0 18 16,0 17 0,0-34-16,0-1 0,0 0 15,-18 0 1,18-17-16,0 0 0,0-1 15,18-17 1,-18 18-16,17 0 16,1-1 15,0 1-15,-1-18-1,1 18 1,0-18-16,-1 0 0,19 0 15,-19 0-15,1 0 16,17 0-16,-17 0 0,35 0 16,-36 0-1,19 0-15,-1-18 0,-18 18 16,36 0-16,-17 0 0,34 0 16,-17 0-16,-18 0 15,1 0-15,-1 0 0,0 0 16,18-18-16,-18 18 15,36 0-15,-18-17 16,-35 17-16,17-18 16,0 18-16,-17 0 15,-1 0-15,1 0 16,-18 18 0,18-18-1,-1 0-15,1 0 31,-18-18 1,-18 18-17,18-18 1,0-17-16,18 17 16,-18-17-16,0-53 15,18 53-15,-18-18 16,0-18-16,0 1 0,-18-1 15,18-35 1,-18 53-16,18 0 0,0 18 16,0 17-16,-17-17 0,17 18 15,0-1 1,0 0-16</inkml:trace>
  <inkml:trace contextRef="#ctx0" brushRef="#br2" timeOffset="83129.87">28804 12982 0,'18'-17'62,"-36"17"1,1 0-48,-1 0-15,0 0 16,1 0-16,-36 0 16,35 0-16,-17-18 15,-18 18-15,18 0 0,-18 0 16,0 0-16,0 0 0,-53 0 15,53 0-15,0 0 16,18 0-16,-18 0 0,0 0 16,18 0-16,0 0 15,-71-18 1,71 18-16,17 0 0,0 0 16,-17 0-16,17 0 15,1 0 1,-1 0-16,18 18 15,-18-18 1,1 0 15,17 18 32,-18-18-48,18 17-15,0 1 16,-17 0 0,17-1-16,0 1 15,0 17 1,0-17-16,0 17 16,0-17-16,0-1 15,0 19-15,0-19 0,0 1 16,-18 17-16,18 0 0,0 1 15,0-1-15,-18 0 0,18 18 16,0-18-16,0 36 16,0-36-16,0 1 15,0-1-15,18 0 0,-18-17 0,18 35 16,-18-18 0,0-17-16,0-1 0,17 1 15,-17-1-15,0 19 0,-17-1 16,17-17-16,0-1 15,-18 1-15,18 0 16,0-1-16,0 1 0,-18-1 0,18 1 16,0 0-1,0-1 1,0 1 0,0 0-1,0-1 1,18-17 15,17 0-15,-17 0-16,-1 0 15,1 0-15,0 0 16,17 0-16,-17-17 0,17 17 16,0 0-16,18 0 0,-18 0 15,1 0-15,17 0 0,-18 0 16,18 0-16,0 0 0,-18 17 15,18-17-15,0 0 0,-18 0 16,18 0-16,0 0 16,-18 0-16,0 0 0,1 0 15,-1 0-15,-17 0 16,-1 0-16,1 0 0,-18 18 16,35-18-1,-17 0-15,-1 0 16,1 0-16,0 0 15,-18-18-15,17 1 16,-17-1 15,0 0 1,-17 1-32,17-1 15,0 0-15,0 1 16,0-1-16,0 1 0,17-19 0,-17 19 15,0-19-15,0 1 0,0 0 16,18-18-16,-18-35 16,18 35-16,-18-18 15,0 1-15,0-1 0,-18-52 16,18 70 0,-18 0-16,18 0 0,0 18 0,-17-18 15,17 35 1,17 0-1,-17 1-15,18 17 0,-18-18 16</inkml:trace>
  <inkml:trace contextRef="#ctx0" brushRef="#br2" timeOffset="87717.87">9931 11589 0,'-18'0'32,"0"0"-1,1 0-16,-1 0-15,1 0 0,-1 0 0,0 0 16,-17 0-16,0 0 0,-1 0 16,1 0-16,-71-18 15,53 18-15,0 0 16,1 18-16,-19-18 0,0 0 16,1 0-16,-71 17 15,53-17-15,17 18 16,-17-18-16,0 0 0,17 0 0,-176 18 31,159-18-31,17 0 0,-87-18 16,69 18-16,19 0 15,-18 0-15,-1 0 16,19 0-16,-18 0 0,-53 0 16,70 0-16,1 0 15,-1-18-15,-70 18 16,70 0-16,1 0 0,-54-17 15,71 17-15,0 0 16,-17 0 0,35 0-16,-1 0 0,1 0 15,0 0-15,-1-18 16,19 18-16,17-18 16,-18 1-16,1 17 31,-1 0-16,0 17 1,1 1-16,-1-18 16,0 18-16,1-18 15,-1 0 1,0 0 0,1-18-16,-1 0 15,1 18-15,17-17 16,-36 17-16,36-18 15,-17 18-15,-1 0 16,0 0-16,1 0 16,17 18 46,0-1-46,-18-17-1,18 18-15,0 0 0,0-1 16,0 19-16,0-1 16,0-17-16,0 17 15,0 35-15,0-17 16,0-17-16,0-1 0,-18 18 16,1 17-1,17-34-15,0 17 0,-18-18 16,18 18-16,0 35 15,0-53-15,0 18 16,0-18-16,0 18 0,0-17 0,0 17 16,0-18-16,0 18 15,0-18-15,0 18 0,0 0 16,0-18-16,0 18 0,0 35 16,0-35-1,0 0-15,0 0 0,0 0 0,0-18 16,0 18-16,0 0 15,0-18-15,0 18 0,0-18 16,18 107 0,-18-54-16,0-35 15,17-18-15,-17 71 16,0-71-16,0 18 16,0-18-16,0 53 15,0-35-15,18-17 0,-18 17 16,0-18-16,0 0 0,18 0 15,-18 18-15,0-17 0,0-1 16,17 0-16,-17 0 16,0 1-16,18 17 0,-18 17 15,0-35-15,0 1 16,0-1-16,0 0 0,0 36 16,0-53-16,0 17 15,0-18-15,0 19 16,0-19-16,0 1 0,0 0 15,0 17 1,18-17-16,-18-1 0,0 1 0,0-1 16,0 1-16,17 0 31,-17-1-15,18-17 30,0 0-14,-1 0-17,1 18 1,-1-18 0,1 0-1,-18 18-15,18-18 0,-1 0 0,19 0 16,-19 17-1,1-17-15,0 0 0,-1 0 16,18 0 0,-17 0-16,17 0 0,-17 0 0,0 0 15,-1 18-15,19-18 16,-19 0-16,1 18 16,0-18-16,34 17 15,-34-17-15,0 0 0,-1 0 16,1 0-16,0 18 0,17-18 15,-17 0-15,17 0 16,0 0-16,-17 0 16,17 0-16,18 0 15,-35 0-15,17 0 0,-18 0 16,54 0 0,-53 0-16,17 0 0,0 0 0,1 0 15,52 0 1,-53 0-16,0 0 0,18 0 15,-18 0-15,1 0 16,-1 0-16,53 0 0,-53 0 16,18-18-16,-17 18 0,17 0 15,0 0-15,-18-17 0,53 17 16,-35-18 0,0 18-16,35-18 15,-53 18-15,18 0 0,-18 0 16,18 0-16,18-17 15,-36 17-15,53 0 16,-52 0-16,-1-18 16,0 18-16,-17 0 0,17 0 15,0-18-15,1 18 0,17 0 16,-36 0-16,19 0 16,16-17-1,-34 17-15,17 0 0,1 0 16,-19 0-16,1-18 15,35 18-15,-18 0 16,-17 0-16,-1-18 16,1 18-16,0 0 0,-1 0 15,1 0 32,0 0-31,-18-17-1,17 17-15,1 0 32,0 0-17,-1 0 17,1 0-17,-1 0 1,1 0-1,0 0-15,-1 0 0,1 0 16,17 0-16,-17 0 16,0-18-16,-1 18 0,1 0 0,-1 0 15,19 18 1,-19-18-16,1 17 0,0-17 16,17 18-16,-17-18 15,-1 0-15,1 0 0,35 18 16,-36-18-16,1 0 15,0 0-15,-1 0 16,1 0-16,0 0 0,-1 0 16,1 0-16,-18 17 0,18-17 15,-18-17 63,-18 17-62,18-18-16,0 0 0,0 1 16,0-1-1,-18-17-15,18 17 0,0 1 16,0-19-16,0 19 0,0-19 16,0 1-16,0 0 0,18-18 15,0-35 1,-18 35-16,17 0 0,-17 0 15,18 0-15,-18 0 0,17-17 16,-17 17-16,18 0 0,-18-71 16,18 71-16,-18-17 15,17-1-15,-17 1 0,0 17 16,0-18-16,0 1 0,0-71 16,0 70-16,0-70 15,0 70 1,-17-70-16,17 88 15,-18-88 1,18 71-16,-18 17 0,18-18 16,0 1-16,-17-1 0,17 18 0,-18-70 15,18 70 1,-17-18-16,17-52 16,-18 70-16,18-71 15,0 54-15,0-1 0,0 18 16,0-17-16,-18-89 15,18 124 1,0-1-16,-17 19 0,17-18 16,-18 17-16,0-17 15,1 17 1,-1 0-16,18 36 31,0 0-15</inkml:trace>
  <inkml:trace contextRef="#ctx0" brushRef="#br0" timeOffset="107970.95">5662 18150 0,'-35'18'0,"0"0"0,17 17 16,-53 36 0,36-36-16,17 0 0,-17 18 15,18 0-15,-1 17 0,0-17 0,18 0 16,0-17-16,36 34 16,-19-52-16,18-1 15,1-17-15,34 18 16,-34-18-16,-1-18 0,0 18 15,-17-17-15,-18-1 16,0 1-16,0-1 16,-36 0-16,1 1 0,-35-1 15,17 18-15,-18-18 16,54 18 0,-19 0-16,19 0 15,34 18-15,19-18 16,-1 0-16</inkml:trace>
  <inkml:trace contextRef="#ctx0" brushRef="#br0" timeOffset="108170.45">6033 18538 0,'0'0'0,"17"0"0,-17 18 16,35 17-1,-17-17-15,0 0 0,-1 17 0,19-17 16,17 35 0,-18-36-16,-18-17 0,36 18 15,-35-18-15,0 0 16</inkml:trace>
  <inkml:trace contextRef="#ctx0" brushRef="#br0" timeOffset="108326.55">6244 18521 0,'0'0'16,"-35"35"-16,17-17 0,-17 17 0,0 18 15,17-18 1,0-17-16,18 0 16,0-1-16,18-17 0,0-17 15</inkml:trace>
  <inkml:trace contextRef="#ctx0" brushRef="#br0" timeOffset="108605.6">6615 18327 0,'-53'70'15,"106"-140"-15,-124 193 0,53-52 0,1-18 16,-1 17-16,36 36 15,-1-71-15,36 1 0,-17-1 16,17-35-16,88 0 16,-71-35-1,-52 17-15,-1 0 16,-34 1-16,-18-1 16,-36 1-16,18 17 15,0 0-15,-17 17 16,17-17-16,17 0 0,-17 18 0</inkml:trace>
  <inkml:trace contextRef="#ctx0" brushRef="#br3" timeOffset="116569.46">26123 12965 0,'-17'0'141,"-1"0"-141,0 0 0,-35 17 16,18-17-16,0 0 15,-18 0-15,18 0 0,-18 0 16,0 0-16,-71-17 15,71-1-15,-17 18 16,-71-18-16,88 18 16,0 0-16,-53 0 15,88 0-15,-17 18 16,18-18-16,-1 0 0,18 18 47,-18-18-32,1 0-15,-19 0 16,19 0 0,-1 0-16,18 17 31,18-17 0,-18 18 0,0 0-15,-18-1-16,18 1 16,0-1-16,0 1 0,-18 35 15,18-18 1,0-17-16,0 17 0,0 36 16,0-18-16,-17-18 15,17 18-15,0 0 0,-18 0 16,18 0-16,0 0 0,-18 35 15,1-35-15,17 0 16,0-18-16,0 35 16,0-52-16,0 0 15,0 17-15,0-17 0,17-1 16,1 1 0,-18-1-16,18 1 31,-1-18 16,19-18-32,-19 18 1,1 0-16,17 0 0,-17 0 16,17 0-16,-17 0 0,52 0 15,-34 0-15,17 0 16,-18 0-16,18 0 0,-18 18 15,71-18 1,-53 0-16,0 0 0,0 18 16,-18-18-16,18 0 0,-18 0 15,0 0-15,1 0 0,-1 0 16,18 17 0,-36-17-16,1 0 15,0 18-15,-1 0 16,1-18-16,0 17 15,-1-17-15,1 0 16,0-17 0,-18-1-1,0 0 1,0 1-16,0-36 16,0 35-16,0-17 0,0-53 15,0 52-15,0-16 16,0-19-16,0 18 0,0-53 15,17 36-15,-17 17 16,0 0-16,0-18 16,-17-35-1,17 54-15,0 16 0,-18 1 0,0 0 16,18 17-16,-17 0 16,-1 1-16,0 17 0</inkml:trace>
  <inkml:trace contextRef="#ctx0" brushRef="#br3" timeOffset="120860.86">7391 11606 0,'-18'0'63,"0"-17"-48,1 17 1,-1 0-16,-17 0 0,17-18 16,-17 18-16,0 0 15,-1 0-15,-34-18 16,17 18-16,0-17 0,-18 17 0,1 0 16,-1 0-16,1 0 15,-1 0-15,-17 0 0,-88 0 16,-1 0-1,89 0-15,0 0 0,0 0 16,-1 0-16,-16 0 0,16 0 16,1 0-16,0 0 15,18 0-15,-19 0 0,19 0 16,-18 0-16,-1 17 0,-52-17 16,53 18-16,18-18 15,-1 0-15,18 0 16,-18 0-16,19 0 0,-1 0 15,-71 0-15,54-18 16,17 18-16,0 0 16,-18 0-16,18 0 0,0 0 15,18 0-15,-18 0 0,0 18 0,18-18 16,-53 18 0,53-1-16,-1-17 0,-17 18 15,36-18-15,-1 0 16,0 0-16,1-18 15,17 1 1,-18 17 0,18 17 46,0 1-46,0 0-16,18-1 15,-18 1-15,0 0 0,0 17 16,0 0-16,17 0 0,-17 18 16,0 36-1,0-19-15,0-17 0,0 0 16,0 17-16,0-17 0,18 18 16,-18-18-16,0 17 0,0 54 15,18-54-15,-18-17 16,0 18-16,0 35 15,0-36-15,0-17 16,0 0-16,-18 18 0,18-18 16,0 0-16,0 17 0,-18-17 15,18 0-15,0 0 0,-17 17 16,17 36 0,-18-53-16,18 18 0,0-18 15,0 0-15,0-1 0,0 19 16,0-18-16,0 0 0,0 0 15,0 0-15,0 17 0,0 36 16,0-35-16,0-18 16,0-1-16,0 1 15,0 0-15,0 0 0,0 0 16,0 0-16,0-18 0,0 18 16,18-17-16,-18 87 15,17-105-15,-17 17 16,0-17-16,0-1 0,18 1 15,-18-1-15,0 1 16,18 0-16,-18-1 16,0 1-16,0 0 15,0-1 1,17-17 0,1 0 77,0 18-77,-1-18 0,1 0-16,0 0 0,-1 0 15,1 18-15,-1-18 0,1 0 16,17 0-16,1 0 0,-1 0 15,0 0-15,53 17 16,-52-17-16,17 0 16,0 0-16,-1 0 0,-16 0 15,17 0-15,0 0 0,-18 0 16,18 0-16,0 0 16,0 0-16,35 0 15,-35 0-15,35 0 16,-35 0-16,-18 0 0,18 0 15,0 0-15,0 0 0,0 0 16,141-17 0,-141 17-1,-18 0-15,18 0 0,-18 0 16,18-18-16,35 18 16,-52 0-16,16 0 0,-16 0 15,17 0-15,35 0 16,-35 0-16,-18 0 0,18 0 15,-18 0-15,71 18 16,-71-18-16,18 0 16,0 0-16,-18 0 0,18 0 15,36 0 1,-37 0-16,1 0 0,-17 0 16,17 0-16,0 0 0,-18 0 0,18 0 15,53 0 1,-71 0-16,18-18 0,35 18 15,-53 0-15,0 0 16,-17 0-16,17 0 16,-17 0-16,0 0 0,-1 0 0,1 0 15,0 0 1,-18-18 109,17 1-109,-17-1-16,0 0 15,0 1-15,0-1 0,0-17 16,0 17-16,18-17 0,-18 17 15,0-17-15,0 0 0,0-1 16,0-34 0,0 35-16,0-1 0,0 1 15,0-18-15,0 18 0,0-18 16,0-53-16,0 53 16,18-17-16,-18 17 0,0 0 15,0-71 1,0 71-16,0 0 0,0-17 0,0 17 15,0-18-15,0 1 16,0-1-16,0 1 0,0-1 16,-18 18-16,18-17 15,-18-71-15,18 70 0,-17-52 16,17 52-16,0 18 16,0 0-16,0-17 0,0-54 31,0 54-31,0-1 0,17 18 0,-17-17 15,0-1-15,0 1 0,0 17 16,18-18-16,-18 18 0,0-17 16,0 17-16,0-36 15,0 54-15,0-53 16,0 53-16,0-1 16,18 1-16,-18-35 15,0 34-15,0 1 0,0 17 16,0-17-16,-18 17 15,18 1-15,-18 17 172,1 0-156,17-18-16,-18 18 0,0 0 16,-17 0-16,-88 0 15,70 0 1,0 0-16,-18 0 0,1 0 15,17 0-15</inkml:trace>
  <inkml:trace contextRef="#ctx0" brushRef="#br3" timeOffset="123324.75">12294 17251 0,'-17'0'32,"17"17"-17,0-34 32,-18 17 47,0 0-63,1 0-15,-1 17-16,0-17 0,-34 0 15,34 18-15,-17-18 16,-1 0-16,1 0 0,-18 0 16,18 0-16,-53 18 15,52-18-15,1 0 0,-35-18 16,52 18-1,-17 0-15,17-18 0,0 18 16,36 0 15,-18 18-15,0 0 0</inkml:trace>
  <inkml:trace contextRef="#ctx0" brushRef="#br3" timeOffset="124020.57">11659 17304 0,'0'-18'16,"-17"18"15,17 18-15,0-1 0,0 1-16,0 17 15,0 1-15,0-19 16,0 1-16,0 17 0,0-17 15,0 17-15,17 0 0,-17 36 16,18-36 0,-18 0-16,0 18 15,18-35-15,-18 0 16,0-1-16,0 1 16,0 0-16,0-1 15,17-17 1,-17 18-1,0-1 32,0 1-31,0 0 0,18-18 62,-18 17-16,0 1-15</inkml:trace>
  <inkml:trace contextRef="#ctx0" brushRef="#br3" timeOffset="125073.4">11730 17992 0,'18'0'63,"-1"0"-48,1 0 1,-1 0-1,1 17-15,0-17 16,17 0-16,-17 0 0,17 0 16,-17 0-16,52 0 15,-52 0-15,17 0 0,0-17 16,36 17 0,-36 0-16,0 0 0,1 0 15,-1 0-15,53 0 16,-53-18-16,-17 18 0,17 0 15,36-18 1,-53 18-16,17 0 0,-18 0 16,19-17-16,-19 17 0,19 0 15,-19 0-15,1-18 16,0 18 0,-1 0-16,1 0 31,-18 18-16,17-18 1,-34 0 62,17-18-47,0 0-15,-18 1 0,18-1-16,0 1 0,0-36 15,-17 35-15,17-17 16,0-1-16,0 1 0,0-18 16,0 18-16,0-18 0,-18-17 15,18 34 1,0 1-16,-18 0 0,18-1 15,0 19-15,0-1 47,18 18-31,0 0 0,-18-18-1,-18 18 48,18-17-16,-18 17-32,1 0 1,-1 0-1,0 0 1,1 0-16,-1 0 16,0 0-16,-17 0 15,0 0-15,-53 0 16,52 0-16,-16 17 0,-19-17 16,18 18-16,0-18 15</inkml:trace>
  <inkml:trace contextRef="#ctx0" brushRef="#br0" timeOffset="156441.76">988 5909 0,'17'0'16,"72"-18"-1,-36 1-15,17 17 0,18-18 16,0 18-16,18-18 0,0 18 15,123-17 1,-123 17-16,0-18 0,-18 18 16,1-17-16,-19 17 0,54-36 15,-89 36-15,-18 0 16,-17-17-16,-17 17 16,-1 0-16</inkml:trace>
  <inkml:trace contextRef="#ctx0" brushRef="#br0" timeOffset="156713.41">1958 5486 0,'35'0'16,"0"0"-16,1 17 0,70 19 15,-36-19-15,54 36 16,-54-18-16,1 1 15,-18-1-15,0 18 0,-18-18 16,18 89 0,-53-89-16,-36 18 15,-16-18-15,-1 18 0,-88 35 16,70-35-16,0-18 16,-34 54-1,69-72-15,19 1 0,17 0 16</inkml:trace>
  <inkml:trace contextRef="#ctx0" brushRef="#br0" timeOffset="157594.87">18468 5627 0,'-35'0'0,"-1"0"16,19 0-16,17-18 15,17 18 1,19 0-16,87 0 15,-52 0-15,17 0 0,106 0 16,-71 0 0,-17 0-16,18 0 0,-1-17 0,106-1 15,-140 18-15,-19-18 16,-17 18-16,0-17 16,-18 17-16,1 0 15,-54 0-15,0 0 16</inkml:trace>
  <inkml:trace contextRef="#ctx0" brushRef="#br0" timeOffset="157855.72">19491 5292 0,'18'0'15,"-1"0"-15,19 0 0,69 17 16,-34-17-16,-1 18 15,36-18-15,-17 18 0,34-18 16,-17 17-16,70 19 16,-123-19-16,-18 18 0,-17 36 15,-53-36 1,-18 18-16,-88 71 16,70-71-16,-17-1 0,17 1 15,1 0-15,17-17 0,0 17 16,0-18-16,0 18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1:42:49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15787 3475 0,'-18'0'0,"18"35"16,-17 0-16,17 36 15,0-18-15,0-18 16,0 18-16,17 35 15,-17-35-15,0-18 0,0 1 16,35 34 0,-17-34-16,-18-19 15</inkml:trace>
  <inkml:trace contextRef="#ctx0" brushRef="#br0" timeOffset="1330.13">15716 5098 0,'-17'0'15,"17"-18"-15,-18 18 16,18-18 0,-18 18-16,18-17 15,-17 17-15,34 0 31,1-18-15,0 18-16,-1 0 16,54 18-1,-18-1-15,-18 1 0,36 35 16,-54-35-16,36 52 16,-53-17-16,0-18 15,0 1-15,-18 17 0,-17-18 16,-35 53-1,34-53-15,1-17 0,-35 17 16,52-17-16,0-18 16,36 17-1,35 1-15,0-18 16,35 18 0,-53-18-16,36 0 15,-36 0-15,-17 17 0,-18 1 16,0 0-16</inkml:trace>
  <inkml:trace contextRef="#ctx0" brushRef="#br0" timeOffset="1941.1">15857 6897 0,'-17'0'16,"17"17"-1,0 1-15,0 0 16,0 35-16,17-18 0,-17 18 16,18 53-1,-18-53-15,0 0 0,18-18 16,-1 35-16,-17-34 16,0-1-16,18-17 15,0-1-15</inkml:trace>
  <inkml:trace contextRef="#ctx0" brushRef="#br0" timeOffset="2704.84">17321 3687 0,'-35'0'0,"-18"52"16,36-16-16,-19 34 16,36-34-16,0-1 15,18 18-15,17-18 0,0 0 16,54 1-16,-19-19 15,36-17 1,-53-17-16,53-54 16,-71 36-16,0-36 15,-70-17 1,0 35-16,0 18 0,-18 0 0,-18-1 16,1 19-16,-1 17 15,18 0-15,0 0 0,18 35 16,0 0-16,17 18 15</inkml:trace>
  <inkml:trace contextRef="#ctx0" brushRef="#br0" timeOffset="3159.42">17233 5151 0,'-35'17'15,"70"-34"-15,-105 69 0,52-16 16,-17 70-16,35-36 16,17 36-1,1-35-15,17-36 0,1 18 16,16-18-16,1-17 0,71-18 16,-71 0-16,0-18 15,35-70 1,-53 53-16,-17-18 0,-1 0 15,-17 0-15,-17 0 0,-18 0 16,-1 0-16,-52-18 16,18 36-16,17 18 0,0 17 15,17 17-15,-34 36 16,35 0-16,17 0 0</inkml:trace>
  <inkml:trace contextRef="#ctx0" brushRef="#br0" timeOffset="3537.72">17374 7020 0,'-35'88'0,"70"-176"0,-70 229 16,35-88-16,18 36 15,-1-54-15,19 0 0,-19 0 16,36-17-16,35 0 16,-52-18-16,52-53 15,-53 0-15,0 18 16,-35-18-16,18-53 15,-36 35-15,1 18 16,-19 0-16,-52-17 0,35 35 16,-17 17-16,17 18 0,-53 0 15,53 18 1,18 17-16</inkml:trace>
  <inkml:trace contextRef="#ctx0" brushRef="#br0" timeOffset="4503.98">18768 3828 0,'-18'0'0,"36"0"47,-1 0-32,19 17-15,-19-17 16,54 0-16,-36 18 15,18-18 1,-18 0-16,-17 0 0,0 0 16,-1 0-16,1 0 0</inkml:trace>
  <inkml:trace contextRef="#ctx0" brushRef="#br0" timeOffset="4771.75">19403 3440 0,'0'35'16,"0"-17"-16,0 52 15,0-17 1,0 0-16,0 0 0,17 0 0,1 53 16,0-54-1,-1 1-15,1-17 0,-18-1 16</inkml:trace>
  <inkml:trace contextRef="#ctx0" brushRef="#br0" timeOffset="5310.61">18785 5521 0,'18'0'31,"17"0"-31,1 0 16,-19 0-16,19 0 16,-19 0-16,1 0 0,35 0 15,-36 0-15</inkml:trace>
  <inkml:trace contextRef="#ctx0" brushRef="#br0" timeOffset="5589.53">19121 5239 0,'70'0'15,"-140"0"-15,175-18 0,-52 18 16,18 0-1,-36 18-15,-17-1 0,-1 1 0,-17 70 16,-17-35 0,-1 0-16,-17 0 0,-18 53 15,35-53 1,18-36-16,0 1 0,36 0 16,34-1-1,-35-17-15,1 0 16,17 0-16,-18 0 0,0 0 15,-17 0-15</inkml:trace>
  <inkml:trace contextRef="#ctx0" brushRef="#br0" timeOffset="6247.94">18715 7108 0,'-18'18'16,"36"-18"15,17 0-15,-17 0-16,-1 0 15,19 0-15,-1 0 0,53-18 16,-53 18-16,54 0 15,-54 0-15,0 0 16,-17-17 0</inkml:trace>
  <inkml:trace contextRef="#ctx0" brushRef="#br0" timeOffset="6508.28">19368 6668 0,'-18'17'16,"18"1"-16,18 35 0,-18-18 15,0 36-15,17-19 0,1 90 16,-18-90-16,35 54 15,-17-70 1,-1-1-16,-17 0 16,18-17-16,-18 17 0,0-17 0,-18-18 15</inkml:trace>
  <inkml:trace contextRef="#ctx0" brushRef="#br0" timeOffset="7602.12">15628 8343 0,'-53'0'0,"-53"35"15,71 1-15,-18-19 0,18 54 16,17-36-1,18 1-15,18 16 0,52 19 16,-17-36-16,106 36 16,-124-36-1,54 18 1,-72-35-16,-17-1 0,0 1 16,-17 0-16,-54-1 15,36 1-15,-1-18 0,-16 0 16,-1 17-16,35-34 15,0 17-15,18-18 0,18 18 16</inkml:trace>
  <inkml:trace contextRef="#ctx0" brushRef="#br0" timeOffset="7847.57">15998 8802 0,'0'70'16,"0"-140"-16,0 176 0,0-53 0,0 17 15,18-35-15,0 1 16,-1-19-16,19-17 0,17 0 16,35-17-16,-53-1 15,0-17-15,1-1 0,-36 1 16,0-53 0,-18 70-16,-17-17 0,-18 17 15,18 1-15,-18-1 0,-36 18 16,54 0-16,17 0 15,1 18-15</inkml:trace>
  <inkml:trace contextRef="#ctx0" brushRef="#br0" timeOffset="8209.17">16334 8343 0,'0'18'16,"17"17"-16,1 0 16,0 18-16,34 88 15,-34-70-15,0 0 0,-1 52 16,-17-88 0,0 1-16,0-1 0,0-18 15,0 1-15,0-36 16,18-17-1,0 35-15,-1-17 0,19 17 16,34 17 0,-35 1-16,1 17 0,-1 18 15,-35-35-15,0 17 16,-18-17-16,1-1 0,-1 1 16,0 0-16,-35-1 15,18-17-15,0-35 16,17 17-16,1 1 15</inkml:trace>
  <inkml:trace contextRef="#ctx0" brushRef="#br0" timeOffset="8504.05">16845 9031 0,'18'0'15,"-36"0"-15,53-18 0,-17 18 0,17-17 0,1-36 16,-19 35 0,1 1-16,-18-1 0,0 0 15,-35-17-15,17 17 16,-17 36 0,17 0-16,0-1 0,1 1 15,-1 17-15,18 1 0,0-1 16,35 18-16,1-36 15,-19 1-15,72 17 16,-37-35-16,-16 0 16,17 0-16,-18-17 0,-17-1 0</inkml:trace>
  <inkml:trace contextRef="#ctx0" brushRef="#br0" timeOffset="8692.91">17216 8449 0,'0'0'0,"0"35"0,0 18 15,0 71 1,17-71-16,18 70 16,1-70-16,-19 0 0,19 35 15,-19-53-15,1 1 16</inkml:trace>
  <inkml:trace contextRef="#ctx0" brushRef="#br0" timeOffset="9342.55">18556 8520 0,'-35'-53'15,"70"106"-15,-88-142 0,18 72 16,-18-36-16,35 35 16,-17 1-16,17 17 0,1 0 15,-18 35 1,35 0-16,0 18 0,17 71 16,18 17-1,1-88-15,-1-1 0,-17 1 16,17-17-16,-17-1 0,-1-17 15,1 17 1,-18-18-16,-18-17 0,-35-17 16,36-1-1,-1 1-15,0-1 0,18 0 16,-17 1-16,17-1 16,17 0-16,1 18 0,0 0 15,17-17-15,18 17 16,-18 0-16,0 0 15,1 0-15,-19 0 0</inkml:trace>
  <inkml:trace contextRef="#ctx0" brushRef="#br0" timeOffset="9509.34">18750 8802 0,'35'17'16,"-70"-34"-16,88 52 15,-35-35-15,-1 0 0,1 18 16,0-1 0,-1-17-1</inkml:trace>
  <inkml:trace contextRef="#ctx0" brushRef="#br0" timeOffset="9849.26">18944 8273 0,'0'0'0,"0"17"0,0 19 15,18-1-15,-18 0 0,17 18 16,1 35-16,0-35 16,-1 0-16,1 0 0,0-18 15,-1 18-15,19 18 16,-36-54-16,0 19 0,17-19 15,-17 1 1</inkml:trace>
  <inkml:trace contextRef="#ctx0" brushRef="#br0" timeOffset="10055.86">18697 8643 0,'0'0'16,"18"-18"0,0 18-16,-1-17 15</inkml:trace>
  <inkml:trace contextRef="#ctx0" brushRef="#br0" timeOffset="10293.08">19262 8661 0,'53'0'16,"-106"0"-16,141 0 0,-53-18 0,36 18 15,-36-18-15,0 18 16</inkml:trace>
  <inkml:trace contextRef="#ctx0" brushRef="#br0" timeOffset="10499.31">19332 8378 0,'0'36'0,"0"-1"15,0 0-15,0 71 16,18-53-16,0 0 0,-18 0 0,35 35 15,-18-35-15,-17-18 16,36 18 0,-36-35-16,17-18 0</inkml:trace>
  <inkml:trace contextRef="#ctx0" brushRef="#br0" timeOffset="10888.1">19579 8855 0,'18'-18'15,"17"18"-15,-17-18 0,-1 1 16,36-18-16,-35 17 16,-18 0-16,0 1 15,-18-1-15,1 18 0,-1 0 16,-35 18-16,35-1 15,1 1-15,-1 70 16,18-53-16,18 1 16,17 34-16,0-35 15,1-17-15,-1-18 0,0 18 16,18-36-16,-18 18 0,1-53 16,-19 18-16,1 0 15,-18-36 1,0 36-16,0 0 0,0 17 15,0-17-15,0 17 0,18 0 16,17 18 0,-17 0-16,-1 0 0,36 18 15</inkml:trace>
  <inkml:trace contextRef="#ctx0" brushRef="#br0" timeOffset="17183.9">14023 5486 0,'-18'0'0,"18"-18"15,-17 18 1,34 0 31,1 18-32,17-18-15,-17 0 0,17 0 16,18 0-16,-18 0 16,1 0-16,52 0 15,-53 0-15,-17 0 0,35 0 16,-36 0-16,1 0 16,0 0-16,-18-18 15</inkml:trace>
  <inkml:trace contextRef="#ctx0" brushRef="#br0" timeOffset="17474.6">14288 5345 0,'0'-18'15,"17"18"1,18 18-1,-17-1-15,17-17 0,1 18 16,17-18-16,17 35 16,-35-35-16,1 18 0,-1-1 15,-17 1 1,-18 0-16,17-18 0,-34 35 16,17-17-16,-18-1 15,-35 1-15,18 0 16,17-18-16,-17 17 15,17 1-15,1-18 0,-1 17 16</inkml:trace>
  <inkml:trace contextRef="#ctx0" brushRef="#br0" timeOffset="27472.16">26846 3704 0,'0'-35'16,"0"70"-16,0-88 0,18 36 15,-18-1-15,53-17 16,0 35-16,35-18 16,-53 18-16,18 0 15,-17 0-15,-1 18 0,-18-1 16,1 19-16,-18-1 16,0-17-16,-35 17 15,17-18-15,-17 54 16,17-53-16,18 17 15,0 0-15,18 0 0,0-17 16,34 35-16,-16-35 16,-1 17-16,-17-17 0,-1-1 15,1 1-15,-18 0 16,0-1-16,-18-17 16,-35 18-16,0-18 15,18 17-15,0-17 0,-36 0 16,36 0-1,17 0-15,-17 18 0,35 0 16</inkml:trace>
  <inkml:trace contextRef="#ctx0" brushRef="#br0" timeOffset="29731.46">26917 5133 0,'0'-18'31,"0"36"-15,0 35-16,0-18 16,0 18-16,0 71 15,18-54-15,-18-17 0,17 35 16,1-35-1,0-18-15,34 1 16,-52-19-16</inkml:trace>
  <inkml:trace contextRef="#ctx0" brushRef="#br0" timeOffset="30026.93">27234 5503 0,'0'36'16,"0"-72"-16,-17 107 0,17-36 0,17-17 16,1 35-16,0-18 15,17-17-15,0-1 0,53 1 16,-52-18-16,-1 0 16,0-18-16,18-17 15,-35 0-15,0 17 16,-18-35-16,-36-17 15,1 17-15,0 0 0,-1 18 16,1 17-16,-53-17 16,53 35-16,17 17 0,0-17 15,1 71 1,17-54-16</inkml:trace>
  <inkml:trace contextRef="#ctx0" brushRef="#br0" timeOffset="30909.7">27005 6809 0,'0'-18'15,"0"0"1,53 18 0,-18 0-16,1 0 15,17 0-15,-18 0 0,0 18 16,0 0-16,-17-1 15,-18 19-15,0-1 16,-18 0-16,1-17 0,-1-1 16,0 36-1,18-35-15,0 0 0,0-1 16,18 18-16,0-17 0,17 0 16,36 35-16,-36-36 15,-18 1-15,1 0 0,-18 17 16,-18-35-1,-52 35-15,-1-17 16,18-18-16,1 17 0,-90 1 16,90-18-16,-1 0 15,17 0-15,19 0 0,-1-18 16,36 18 0</inkml:trace>
  <inkml:trace contextRef="#ctx0" brushRef="#br0" timeOffset="32144.44">28646 3757 0,'-36'-18'15,"1"36"1,17 0-16,1 17 0,-1 53 16,36-35-16,-1 0 15,1-18-15,35 18 0,-18-17 16,124 16 0,-88-52-16,34-35 15,-69 0-15,-1 0 16,-17-1-16,-1-17 15,-34 0-15,-1 1 0,-17-1 0,-18 17 16,-71-34-16,54 70 16,-1-18-16,1 36 0,17-1 15,-18 72 1</inkml:trace>
  <inkml:trace contextRef="#ctx0" brushRef="#br0" timeOffset="32497.36">28698 5239 0,'-35'35'16,"70"-70"-16,-70 105 0,35-17 0,18 18 15,-1-18-15,19-18 16,17 0-16,-18-17 0,18 0 16,35-1-1,-53-17-15,18-17 0,-17-19 0,-19 19 16,18-72 0,-35 37-16,-17-1 0,-36-36 15,0 36-15,18 18 16,-36 0-16,-35 17 15,36 18-15,17 18 16,0 0-16,18 34 0,-1 1 0,19 0 16</inkml:trace>
  <inkml:trace contextRef="#ctx0" brushRef="#br0" timeOffset="32850.64">28593 7214 0,'0'0'16,"-18"36"-16,18-1 0,0 0 0,0 18 15,18-35-15,52-1 16,-35-17 0,18 0-16,0-17 0,36-54 15,-37 36 1,-34-18-16,17 0 0,-35 0 0,0-70 16,-35 70-1,-71-18-15,53 36 16,-17 17-16,-1 18 0,-52 0 15,70 0-15,0 0 16</inkml:trace>
  <inkml:trace contextRef="#ctx0" brushRef="#br0" timeOffset="33374.84">30110 3845 0,'0'-17'16,"0"34"-16,17-34 0,1 34 15,0-17 1,17 0-16,-18 0 15,1 0-15,35 0 16,-35 0-16,-1-17 0,1 17 16,0 0-1</inkml:trace>
  <inkml:trace contextRef="#ctx0" brushRef="#br0" timeOffset="34090.06">30603 3457 0,'18'-17'16,"-18"-1"-16,53 18 16,-18-18-16,18 18 15,-17 0-15,-1 18 0,18 0 16,-53 17-16,0 18 16,0-18-16,-18 0 15,0-17-15,-17 35 16,35-18-16,-17-17 0,17 35 15,17-36 1,1 19-16,-1-1 0,36 18 16,-35-36-1,0 19-15,-18-19 0,0 1 0,0 0 16,-18-18-16,-35 35 16,18-35-16,-18 18 0,-53-18 15,35 0 1,19 17-16,-37 1 15,72 0-15</inkml:trace>
  <inkml:trace contextRef="#ctx0" brushRef="#br0" timeOffset="34990.97">30092 5486 0,'0'-18'16,"18"0"15,35 18-15,-36 0-1,18 0-15,1-17 0,-19 17 16,19 0 0,-19 0-16</inkml:trace>
  <inkml:trace contextRef="#ctx0" brushRef="#br0" timeOffset="35185.13">30533 5256 0,'-18'71'15,"36"-142"-15,-36 195 0,18-71 0,0 0 16,0 0-16,0 0 0,18 52 16,0-69-16,-1-1 15,1 0-15</inkml:trace>
  <inkml:trace contextRef="#ctx0" brushRef="#br0" timeOffset="35455.84">30798 5627 0,'-18'53'16,"36"-106"-16,-36 123 0,18-52 0,18 0 0,-1-1 15,18 1-15,1-18 16,-1 0-16,53-18 16,-53 1-16,1-1 0,-19-35 15,-17 35-15,0-17 16,-53-35 0,1 34-16,16 19 0,-17-1 0,-52 0 15,69 18 1,-17 0-16,36 18 0</inkml:trace>
  <inkml:trace contextRef="#ctx0" brushRef="#br0" timeOffset="35976.31">30074 7144 0,'0'0'0,"18"0"0,0 0 0,-1 0 15,19 0-15,34-18 16,-17 0-16,-18 18 15,36-17-15,-54 17 16</inkml:trace>
  <inkml:trace contextRef="#ctx0" brushRef="#br0" timeOffset="36338.16">30480 6809 0,'0'0'0,"71"-18"0,-19 0 16,-16 18-16,-1 0 0,18 0 15,0 18-15,-35 0 16,-18-1-16,0 1 0,0 17 16,-18 0-16,-17 36 15,17-36-15,0-17 16,1 52-1,17-52-15,0 17 0,17-17 0,36 35 16,-17-35 0,52-1-16,-71 1 15,19-18-15,-36 18 0,-18-18 16,-53 17 0,1 1-16,-1-1 0,-70 1 15,71 0-15,-1-1 16,18 1-16,0-18 15,0 18-15</inkml:trace>
  <inkml:trace contextRef="#ctx0" brushRef="#br0" timeOffset="37583.78">26688 8326 0,'-18'-18'15,"0"-17"-15,-52 17 16,35 18-16,-54 0 16,54 18-16,-71 17 15,71 0-15,0 0 16,-1-17-16,36 17 0,18 36 15,0-36 1,35 18-16,0-18 0,-1 1 16,1-1-16,18 0 0,-18-17 15,0 17-15,0 18 16,-53-35-16,0-1 16,-18 1-16,-17-18 15,17 18-15,-17-18 0,0 0 0,-1-18 16,19 18-1</inkml:trace>
  <inkml:trace contextRef="#ctx0" brushRef="#br0" timeOffset="37766.43">26917 8731 0,'-35'36'16,"70"-72"-16,-70 107 0,17-36 0,18 0 0,35 18 15,1-35 1,-1 0-16,0-1 0,18-17 0,18 0 16,34-53-1,-52 36-15,-17-36 0</inkml:trace>
  <inkml:trace contextRef="#ctx0" brushRef="#br0" timeOffset="38070.98">27252 8343 0,'35'159'15,"-70"-318"-15,88 406 0,-18-159 0,-17-17 0,0-1 16,17 36 0,-18-70-16,-17-19 0,0 1 15,18-18-15,-18-35 16,0-36-1,0 36 1,0-1-16,18 1 16,-1 18-16,1-1 0,-18 0 0,35 18 15,-35 18-15,18 35 16,-18-18-16,18 0 16,-18 1-16,0-1 15,17-17-15,1 17 0,0-18 16,-18 1-16</inkml:trace>
  <inkml:trace contextRef="#ctx0" brushRef="#br0" timeOffset="38516.56">27764 8802 0,'0'0'15,"-53"17"-15,35-17 0,0 18 16,18 35-16,0-35 15,36 17 1,-1-17-16,0-1 0,36-17 16,-36 0-16,0 0 15,-17-17-15,0-1 0,-18-17 16,0 17-16,-18 0 16,0 1-16,1-1 0,-1 0 15,0 1 1,1 17-16,17 17 15,0 19 1,17-19-16,1 1 0,17 0 16,18-1-1,-35 1-15,17-18 0,-17 18 0,-1-18 16,-17-18 0,0-17-16,-17 17 15,17-35 1,-18 35-16,18-17 0,0 18 15,0-1-15,18 0 0,-18 1 0,17 17 16,19-18 0,-19 18-16,1 18 0,0-18 15,17 17-15</inkml:trace>
  <inkml:trace contextRef="#ctx0" brushRef="#br0" timeOffset="38800.16">28275 8996 0,'18'17'0,"-36"-34"0,36 17 31,-18-18-31,0-17 16,17 0-16,-17-1 0,0-34 16,18 52-16,-18 1 15,18-1-15,-1 0 0,1 18 16,0 18 0,-1 0-16,-17-1 15</inkml:trace>
  <inkml:trace contextRef="#ctx0" brushRef="#br0" timeOffset="39423.75">29598 8431 0,'0'-70'15,"0"140"-15,-18-175 0,18 87 0,-17 0 16,-1 1-16,-17-1 15,0 36-15,17 17 16,0 0-16,18 18 16,0 0-16,18 0 15,0 53-15,17-36 0,-17-17 16,17 35 0,-18-52-16,-17-19 0,0 19 0,0-19 15,-17-17 1,-1-17-1,-17-36 1,35 35-16,0 0 0,0-17 16,18 18-16,-1-1 0,18 0 15,18 1-15,-17 17 16,-19 0-16,19 0 0,-19 17 16,18 1-16</inkml:trace>
  <inkml:trace contextRef="#ctx0" brushRef="#br0" timeOffset="39551.48">29880 8784 0,'18'0'0,"17"-17"16</inkml:trace>
  <inkml:trace contextRef="#ctx0" brushRef="#br0" timeOffset="39918.33">29968 8290 0,'18'36'15,"-18"69"1,18 1 0,-1-53-16,1 0 0,-18-18 15,53 54 1,-35-54-16,-1 0 0,1 0 0,17 1 16</inkml:trace>
  <inkml:trace contextRef="#ctx0" brushRef="#br0" timeOffset="40397.11">29898 8767 0,'0'0'0,"0"-18"15,0 36 1,0-1-1,18 36 1,-1-35-16,-17 17 16,18-17-16,-18-1 0,17 1 15,1-18 1</inkml:trace>
  <inkml:trace contextRef="#ctx0" brushRef="#br0" timeOffset="40557.12">29810 8555 0,'0'0'16,"-18"0"-16,36 0 16,17 0-1,-17 18-15</inkml:trace>
  <inkml:trace contextRef="#ctx0" brushRef="#br0" timeOffset="40830.62">30180 8661 0,'35'0'15,"-17"-18"-15,35 18 16,-18 0-16,18-18 0,0 18 16,-18-17-16,1 17 0,-1-18 15,-35 1 1,-35-1-1</inkml:trace>
  <inkml:trace contextRef="#ctx0" brushRef="#br0" timeOffset="41023.84">30321 8414 0,'0'35'16,"0"-70"-16,18 105 0,-18-34 15,0-1-15,0 0 0,18 71 16,-1-18 0,-17-35-16,0-18 0,18 1 15,-18-1-15,17-17 16</inkml:trace>
  <inkml:trace contextRef="#ctx0" brushRef="#br0" timeOffset="41416.91">30533 8872 0,'18'0'0,"34"0"16,19-17 15,-36-1-31,-17 0 16,-18 1-16,0-1 15,-18 1-15,-17-1 16,0 18-16,17 0 0,0 18 16,1-1-16,17 18 0,0 1 15,0-19-15,0 19 16,35-1-16,-17 0 0,52 0 16,-34-17-16,17-18 15,-18 0-15,18-18 16,-36 1-16,1-18 0,-18 17 15,18-17-15,-18 17 0,0-35 16,0 35 0,17 1-16,1-1 0,35 1 15,-18 17-15,0 0 16,1 17 0,-19-17-16</inkml:trace>
  <inkml:trace contextRef="#ctx0" brushRef="#br0" timeOffset="74302.53">15434 16863 0,'0'17'15,"0"19"-15,18-19 16,-1 1-16,1 17 16,17-17-16,1 17 0,69 0 15,-52-17-15,88-18 16,-70 18 0,17-18-16,0 0 0,1-18 15,16 0-15,1 1 0,0-1 16,88-17-16,-123 35 15,17 0-15,-18 0 0,1 0 16,52 35-16,-70-17 16,-17 17-16,16 53 15,-16 0 1,-19-52-16,-17-1 0,0 36 16,-17-54-16,-1 1 15,18-36 1,0-52-1,0 34-15,18-17 16,17 18-16,0-18 0,54-17 16,-37 34-16,1 19 15,0-1-15,0 1 0,53 34 16,-53 1-16,0-1 16,70 36-1,-52-17-15,88 17 16,-71-18-16,123 0 15,-87-17-15,-18-18 0,123 17 16,-123-17-16,0-17 16,-18-1-16,106-52 15,-141 34-15,-18 1 16,-17-53 0,-18 17-16,-35 18 0,-1-17 15</inkml:trace>
  <inkml:trace contextRef="#ctx0" brushRef="#br0" timeOffset="83448.38">12206 14058 0,'18'0'31,"35"0"-31,53 18 15,-54-18 1,37 0-16,-19 0 0,18 0 0,1 0 16,87-18-1,-105 1-15,-1 17 0,1-18 16,-18 18-16,17-18 16,-35 18-16,-35-17 15,-17 17-15,-1 17 16</inkml:trace>
  <inkml:trace contextRef="#ctx0" brushRef="#br0" timeOffset="83701.92">13247 13670 0,'-53'71'16,"106"-142"-16,-141 195 0,35-54 0,0-17 15,0 35-15,-18-17 0,1 17 16,-1-17-16,-35 70 16,71-88-16,0 0 0,0-18 15,-1 35 1,19-52-16</inkml:trace>
  <inkml:trace contextRef="#ctx0" brushRef="#br0" timeOffset="83976.1">12471 13705 0,'-18'0'16,"36"0"-16,-18 18 0,0 0 0,35 35 15,-17 0-15,17-18 16,35 71 0,-34-53-16,17-1 0,0 1 0,-1 18 15,54 17 1,-17 0-16,-54-35 15,0-35-15,-17 17 0,-1 0 16</inkml:trace>
  <inkml:trace contextRef="#ctx0" brushRef="#br0" timeOffset="86265.37">22207 13917 0,'18'18'16,"17"-18"-16,53 35 15,-35-35-15,36 18 0,-19-18 16,18 0-16,71 0 16,-106-18-16,-18 18 15,1 0-15,-19 0 0</inkml:trace>
  <inkml:trace contextRef="#ctx0" brushRef="#br0" timeOffset="86404.68">22331 14323 0,'88'0'0,"-176"0"15,264 0-15,-17 0 16,-88 0-16,-19-18 0</inkml:trace>
  <inkml:trace contextRef="#ctx0" brushRef="#br0" timeOffset="111169.05">6121 8520 0,'0'17'15,"0"1"-15,0 0 16,0 17-16,0 53 15,17-35-15,-17 0 16,0 17-16,0 1 0,0-18 16,18 17-16,-18-17 0,18 0 15,-1 35-15,-17-52 16,18-1-16,0-17 16</inkml:trace>
  <inkml:trace contextRef="#ctx0" brushRef="#br0" timeOffset="111530.77">5856 8784 0,'-18'0'16,"36"0"-16,-18 0 16,0-17-1,35-19-15,1 1 16,-1 0-16,0-1 16,1 1-16,-1-18 0,18 0 0,-18 18 15,18-53 1,-18 70-16,-35-17 0,18 17 15,-1 18-15,1 0 16,0 53 0,-1-18-16,1 1 0,17 17 15,-17-18-15,35 18 0,-18-18 0,18 18 16,0-18-16</inkml:trace>
  <inkml:trace contextRef="#ctx0" brushRef="#br0" timeOffset="114009.8">17798 9666 0,'17'0'16,"-17"53"0,18-18-16,-18 1 15,0-1-15,18 53 16,-18-35-16,17 18 15,1-36-15,-18 0 0,17 0 16,-17-17-16,18 17 0,-18 1 16,0-19-1,0 1-15</inkml:trace>
  <inkml:trace contextRef="#ctx0" brushRef="#br0" timeOffset="114282.62">17586 9895 0,'35'-35'16,"-70"70"-16,88-87 0,-18 16 0,-17 19 15,-1-1-15,36-17 16,-17 17-16,-19 0 0,36 1 31,0 34-15,-18 54-16,1-36 15,17 53 1,-18-52-16,0-19 0,18 19 0</inkml:trace>
  <inkml:trace contextRef="#ctx0" brushRef="#br0" timeOffset="114895.96">29069 9719 0,'0'18'31,"0"17"-15,0 0-16,18 89 15,-1-89-15,-17 0 16,18 18-16,17 18 16,-17-36-16,-1 0 0,1-17 15,0 0-15,-18-1 16</inkml:trace>
  <inkml:trace contextRef="#ctx0" brushRef="#br0" timeOffset="115159.17">28769 10037 0,'0'-36'0,"0"72"0,0-89 16,18 35-16,-18 0 16,35-17-16,-17 0 0,17 17 15,0-17-15,53-36 16,-35 54-1,-17-1-15,34 18 16,-35 0 0,-17 18-16,17-1 0,-17-17 0,52 36 15,-52-19 1,0 1-16,17-18 0</inkml:trace>
  <inkml:trace contextRef="#ctx0" brushRef="#br0" timeOffset="128809.04">22190 15963 0,'0'18'47,"-18"17"-47,0-17 16,18-1-16,-17 19 15,-1-19-15,1 1 0,17 0 16,0 17-16,0-17 15,17-1-15,36 1 16,0-1-16,-18-17 0,18 0 16,0 0-16,18 0 0,17 0 15,-35-17 1,-18 17-16,0 0 0,-17 0 16,17 0-16,-35-18 15</inkml:trace>
  <inkml:trace contextRef="#ctx0" brushRef="#br0" timeOffset="128997.52">22472 16069 0,'18'0'16,"-1"0"0,-17 18-16,18 52 15,0-34-15,-18-1 16,0 18-16,0 0 0,0 35 15,0-35-15,0-18 16,0 0-16,17 18 16</inkml:trace>
  <inkml:trace contextRef="#ctx0" brushRef="#br0" timeOffset="129460.65">22913 16087 0,'18'0'15,"-36"0"-15,53-18 0,0 18 0,18-35 16,-17 35 0,-1-18-16,0 18 0,1-18 15,-19 18-15,1 0 0,-1-17 16,-34 17-1</inkml:trace>
  <inkml:trace contextRef="#ctx0" brushRef="#br0" timeOffset="129726.87">22948 16069 0,'0'35'16,"0"-70"-16,18 88 0,-18-35 15,17-1-15,-17 1 16,18 0-16,0-1 0,-1 1 15,36 17-15,-35-17 16,0-1-16,-1 1 0,1 0 16,0 17-16,-1 0 15,-17 0-15,-17-17 16,-1 0-16,0-1 0,1 1 0,-1-18 16,-35 18-1,18-18-15,17 0 0,-17-18 16,17 18-16,-35-35 15,53 17-15</inkml:trace>
  <inkml:trace contextRef="#ctx0" brushRef="#br0" timeOffset="130031.63">23513 16016 0,'0'0'0,"-18"-18"0,0 18 15,1 0-15,-1 18 16,0 0 0,18-1-16,0 1 0,0 0 15,18-1-15,17 1 16,18-18-16,0 0 15,-18-18-15,-17 1 16,0-1-16,-1 0 0,-17-35 16,-17 36-1,-1-1-15,-17 18 0,0 0 16,-18 0-16</inkml:trace>
  <inkml:trace contextRef="#ctx0" brushRef="#br0" timeOffset="131389.94">22243 17074 0,'0'-17'0,"17"17"31,19 0-15,-1-18-16,0 18 0,53-17 16,-52-1-16,17 18 15,-1-18-15,-16 18 16,-19-17-16,1 34 16,-18 19-1,0-1-15,-18 0 0,18 18 16,-17 35-16,17-35 15,0-18-15,17 18 16,1 18-16,0-36 0,-18 0 16,35 18-1,-35-35-15,0 0 0</inkml:trace>
  <inkml:trace contextRef="#ctx0" brushRef="#br0" timeOffset="131561.5">22296 17392 0,'0'0'0,"17"0"0,18-18 0,1 18 15,17-17-15,0-1 0,35 0 16,-18 1-16,54-19 16,-71 19-16,0-1 0,17 18 15</inkml:trace>
  <inkml:trace contextRef="#ctx0" brushRef="#br0" timeOffset="131879.17">23142 17110 0,'0'35'16,"-17"-17"-16,17 17 0,-18 0 15,0 53 1,18-52-16,0-1 0,18 0 16,-18 1-16,18-19 0,35 1 15,-18-18-15,0 0 16,0-18-16,18-52 16,-35 34-16,0 1 15,-18-18-15,0 18 0,-18 0 16,0-1-16,1 19 0,-1-1 15,-53-17-15,54 35 16,-36 17 0,35 1-16</inkml:trace>
  <inkml:trace contextRef="#ctx0" brushRef="#br0" timeOffset="132139.84">23583 16933 0,'-17'18'15,"34"-36"-15,-52 54 0,35-19 16,0 1-16,0 0 16,18-1-16,-1 1 0,18-1 15,-17-17-15,17 0 0,1 0 16,17-35-16,-36 18 15,1-1-15,-18 0 0,0-17 16,0 17-16,-18-17 0,1 17 16,-19-17-16,-34 18 15,34 17-15</inkml:trace>
  <inkml:trace contextRef="#ctx0" brushRef="#br0" timeOffset="133118.1">22313 18098 0,'18'0'15,"17"-18"1,0 0-16,36-17 15,-18 35-15,-18-18 16,18 18-16,18 0 16,-36 0-16,0 0 15,-17 0-15,-18 18 16,0 17-16,0-17 0,-35 52 16,35-17-16,-18-17 15,0 52-15,18-53 16,18 18-16,0-18 15,-1 18-15,1-35 0,17-1 16</inkml:trace>
  <inkml:trace contextRef="#ctx0" brushRef="#br0" timeOffset="133276.37">22490 18380 0,'17'0'16,"19"0"-16,-1 0 16,18-18-16,0 18 0,17-18 15,-17 1-15,0-1 0,0 1 0,-18-1 16</inkml:trace>
  <inkml:trace contextRef="#ctx0" brushRef="#br0" timeOffset="133637.06">23125 18045 0,'53'-18'16,"-106"36"-16,141-54 0,-71 36 0,19 0 16,-1 0-16,-17 18 15,-1 0-15,-17-1 16,0 19-16,-17-19 0,17 18 15,-18-17-15,0 35 16,18-35-16,0-1 0,18 19 16,17-19-1,-17 1-15,0-1 16,34 1-16,-34 0 16,-18-1-16,18 1 0,-18 0 15,-18-1-15,-17 19 16,17-19-16,-52 1 15,34-1-15,1-17 0,0 0 16,17 0 0,18-17-16,0-1 15,18 1-15</inkml:trace>
  <inkml:trace contextRef="#ctx0" brushRef="#br0" timeOffset="133909.91">23707 17939 0,'-18'35'0,"18"-17"15,0-1-15,35 19 16,-17-19-16,53 1 15,-36-18-15,-18-18 16,19 1-16,-19-1 0,1-35 16,-18 35-16,0-17 15,-18 17-15,-35-17 16,18 18-16,0 17 0</inkml:trace>
  <inkml:trace contextRef="#ctx0" brushRef="#br0" timeOffset="143919.83">16228 12347 0,'0'-17'31,"-18"-1"-15,-17 18-1,17-18-15,-52 36 16,17-18-16,0 18 0,-88 35 16,88-36-16,-18 18 15,-52 18 1,52 0-16,36-17 0,0 16 15,-1 1-15,19 0 0,-1 18 16,18 17-16,0-17 0,53 70 16,-35-71-16,35-17 15,0 0-15,-1 0 16,19-18-16,0-17 0,-1 0 16,89-18-16,-89-18 15,19 0-15,-1-35 0,35-52 16,-70 52-16,-18-18 15,1 18-15,-36-17 0,0-1 16,-18 18-16,-17-17 16,0 17-16,-18 0 0,-18 17 15,18 1-15,-123 18 16,105 52 0,54-18-16</inkml:trace>
  <inkml:trace contextRef="#ctx0" brushRef="#br0" timeOffset="144402.55">17233 12330 0,'-88'-18'16,"176"36"-16,-229-36 0,35 53 16,53 1-16,0 16 15,18 1-15,-18 18 0,36-1 0,-1 19 16,0-19-16,54 89 15,-19-88-15,36-1 16,0 1-16,0-18 0,18-1 16,17-16-16,0-19 0,0 1 15,0-18-15,1 0 16,87-35-16,-106-1 16,1 1-16,0 0 0,-36-18 15,0 18-15,-17-18 0,-18-18 16,-36-70-16,1 71 15,0-1-15,-36 0 16,1 1-16,-18 17 0,17 18 0,-17 17 16,17 18-16,18 0 15,-17 35-15,70 1 16,0-19-16</inkml:trace>
  <inkml:trace contextRef="#ctx0" brushRef="#br0" timeOffset="144804.23">18538 12383 0,'-105'52'16,"210"-104"-16,-263 140 0,105-35 0,18 17 16,-1 71-1,36-70-15,18-1 0,17 1 16,0-18-16,36 0 0,0 0 16,87 0-1,-87-36-15,17-17 0,-17 0 16,-1 0-16,1-17 0,-1-19 15,-17 1-15,-18 0 0,1-18 16,-19 18-16,-17-18 16,-17-18-16,-19 1 0,1-1 0,-194-105 15,158 140 1,-34 19-16,16-1 16,-87 36-16,105-1 15</inkml:trace>
  <inkml:trace contextRef="#ctx0" brushRef="#br0" timeOffset="145387.67">15981 13847 0,'-53'-53'16,"106"106"-16,-124-142 0,36 72 0,0 17 0,-18-18 16,18 18-16,-1 18 15,-17-1-15,18 19 0,0-1 16,17 18-16,-17 88 15,35-53-15,18-17 0,17 17 16,53 71 0,-35-89-16,17-17 0,19 0 0,87 18 15,-88-71-15,0 0 16,1 0-16,-1-36 16,53-34-1,-71 17-15,-34 0 0,-19-18 0,-17 18 16,-17 1-16,-1-19 0,-88-53 15,53 72 1,-35-1-16,18 35 0,-19-17 16,19 35-16,-1 0 15,36 17-15,-18 19 0</inkml:trace>
  <inkml:trace contextRef="#ctx0" brushRef="#br0" timeOffset="145887.87">17233 13705 0,'0'0'16,"-88"18"-16,53 0 0,-18 17 0,-53 53 16,53 36-1,18-54-15,17 18 16,18-17-16,35 88 15,1-89-15,-1 1 0,141 88 16,-105-124 0,-1-18-16,1 1 15,0-18-15,-1 0 0,-17-18 16,18-17-16,87-106 16,-140 88-1,17 0-15,-35-17 0,-17-89 16,-19 88-16,1 1 15,-18-18-15,-17 35 0,-1 0 16,1 35-16,-1 1 0,18 17 16,0 0-16,18 35 15,35 0-15</inkml:trace>
  <inkml:trace contextRef="#ctx0" brushRef="#br0" timeOffset="146296.1">18803 13776 0,'-106'18'16,"212"-36"-16,-265 53 0,89 1 15,17-1-15,-18 18 16,18 0-16,18 17 16,0 71-16,35-70 0,17-1 15,72 72 1,-36-90-16,17 1 0,18-17 0,-17-19 16,17 1-16,71-18 15,-89-18-15,1-17 16,-1 0-16,-17-1 0,-17-16 15,-1-1-15,-35-18 0,0 1 16,-35-1-16,-1 0 0,-17-17 16,-17 0-16,-106-35 15,70 70-15,0 35 16,0 0-16,0 18 0,0 18 16,1 0-16</inkml:trace>
  <inkml:trace contextRef="#ctx0" brushRef="#br0" timeOffset="146870.8">16104 15205 0,'-53'-18'15,"106"36"-15,-141-36 0,53 36 0,-18-1 0,-35 72 16,35-37 0,-53 178-1,88-142-15,18 0 0,0-17 16,18 17-16,70 35 15,-17-70-15,17-17 0,-18-19 16,36 1-16,-17-18 16,-1-18-16,18 1 0,-18-19 0,88-52 15,-52-35 1,-89 52-16,-17 1 16,-18-72-1,-18 54-15,-17 18 0,-18-1 16,-18 1-16,1 34 0,-89-52 15,88 70-15,1 18 16,17 0-16,0 53 16</inkml:trace>
  <inkml:trace contextRef="#ctx0" brushRef="#br0" timeOffset="147432.38">17233 15222 0,'0'0'15,"-88"0"-15,35 0 0,-17 18 16,17 17-16,0-17 0,-18 17 15,36 18-15,0-18 0,-18 89 16,53-54 0,0 1-16,17 0 0,19 17 15,87 35-15,-52-70 16,17 0-16,18-18 0,-1-17 16,1 0-16,0-18 15,0 0-15,0 0 0,-18-36 0,53-34 16,-35-36-1,-88 53-15,-1-18 16,-17 1-16,0-1 0,-17 1 16,-54-71-16,18 52 15,0 37-15,-17-19 16,17 36-16,-88-1 16,70 36-16,18 0 0,-35 53 15</inkml:trace>
  <inkml:trace contextRef="#ctx0" brushRef="#br0" timeOffset="147983.46">18785 15222 0,'0'0'15,"-70"-35"-15,35 35 0,-1-18 16,1 18-16,-18-17 16,0 17-16,18 17 0,-36 1 15,18 0-15,-70 35 16,70 0-16,0-18 0,0 18 16,36 0-16,-1 17 0,18 1 15,18-1-15,-1 1 16,19-1-16,87 72 15,-35-90-15,0 1 0,1-17 16,16-1-16,1-17 0,-18-18 16,18 0-16,106-53 15,-106 17-15,0 1 16,-36-35-16,-17 17 0,-18-18 16,-17 1-16,-18-1 0,0-17 15,-18 17-15,-35-17 0,1 0 16,-19 0-16,-123-18 15,106 71-15,-18-1 16,0 36-16,0 0 0</inkml:trace>
  <inkml:trace contextRef="#ctx0" brushRef="#br0" timeOffset="170985.69">12859 12947 0,'0'-18'16,"-18"-52"0,18 17-16,0-18 15,0 18-15,-18-17 0,18-18 16,-17-1-16,-1-16 0,1 16 16,-1-34-16,0 17 0,1 0 15,-19-88 1,36 106-16,0 17 0,18 1 15,0 17-15,-1 18 0,1 17 16,35-17 0,-36 35-16,19 0 0,-1 0 0,71 0 15,-36 0 1,19 0-16,-1 0 0,106-18 16,-106 1-16,106-19 15,-106 1 1,0 17-16,-17 1 0,-18 17 15,-35-18-15,-1 36 0,-52 17 16,0 0-16</inkml:trace>
  <inkml:trace contextRef="#ctx0" brushRef="#br0" timeOffset="171323.79">12418 12947 0,'0'0'0,"17"35"0,1 1 15,53 52-15,-18-53 16,-18-17-16,18-1 0,53-17 16,-54 0-16,1-35 15,0 0-15,0-1 0,-17-16 16,16-19-16,1 0 16,-17 1-16,-1-1 0,-17 18 15,-1 0-15,1 18 0,-18-18 16</inkml:trace>
  <inkml:trace contextRef="#ctx0" brushRef="#br0" timeOffset="171980.29">14570 11007 0,'-36'-36'15,"72"72"-15,-89-72 0,35 36 0,-35 0 16,36 18-16,-19 17 15,19 1-15,-1 17 0,0 35 16,18-53-16,0 0 16,53 18-16,-35-18 15,70-17 1,-35-18-16,0 0 0,53-53 16,-71 36-16,0-19 15,1 19-15,-1-54 16,-35 53-16,0 1 15,-18 17-15,1 0 0,-19 53 16,36-18-16,-17-17 16,17 17-16,17 0 0,54 0 15,-36-35-15,1 0 16,16 0-16,19-35 16,-36 0-16,-17 0 0,0-36 15,-18 36 1,-36 0-16,-34-1 15,34 19-15,-16-1 0,-19 18 16</inkml:trace>
  <inkml:trace contextRef="#ctx0" brushRef="#br0" timeOffset="172276.22">15240 11395 0,'0'0'16,"-35"17"-16,17-17 0,0-17 16,1-36-1,17 35-15,0-35 0,35-17 16,-35 34 0,18 1-16,-1 18 0,1-1 15,0 0-15,-1 18 0,1 0 16,17 53-1,-35-18-15,0 18 0,18-17 16,-18-1-16,17 0 0,1-17 16,0 35-1,17-53-15,-17 0 0,-1 0 16,1-18-16</inkml:trace>
  <inkml:trace contextRef="#ctx0" brushRef="#br0" timeOffset="172783.03">15575 11201 0,'0'88'16,"0"-176"-16,0 229 0,18-106 0,-1-17 15,54 35-15,-18-53 16,-18 0-16,0 0 0,18-36 16,-35 1-16,0-18 15,-18 0 1,0 18-16,-18 0 0,0-1 15,1 19-15,17-18 0,-18 17 16,0 18-16,36 18 16,17 17-1,-17-18 1,0 1-16,-1 0 0,19-18 16,-19 0-16,36 17 15,-35-17-15,-1 0 0,1 0 16,-36 0-1,1 0 17,17 18-32,0 0 15,17-18-15,1 17 0,17-17 16,1 18-16,17-18 16,-36-18-1,18 18-15,-17-35 16,-18 17-16,0 1 0,-18-19 15,-17 1-15,0 18 16,0-1-16,-18 0 0,0 1 16,17 17-1,19 0-15,34 0 16,19 0 0</inkml:trace>
  <inkml:trace contextRef="#ctx0" brushRef="#br0" timeOffset="173042.58">16281 10566 0,'0'-18'16,"0"36"-16,0-18 0,0 17 0,17 89 15,-17-35-15,0 17 16,18 88 0,0-87-16,-1-1 0,19-18 15,16 36-15,-34-71 16,17 1-16,-17-19 0,0-17 16,-1 0-16</inkml:trace>
  <inkml:trace contextRef="#ctx0" brushRef="#br0" timeOffset="173504.54">16545 11218 0,'0'53'16,"18"-17"-16,-36-125 0,36 195 16,0-71-16,17-17 0,-18-18 15,19 18-15,-1-18 16,-17-18-16,-1 0 0,1 1 15,0-1-15,-18-17 0,0 17 16,0-17-16,0-18 16,-18 53-16,18-18 15,0 36 1,0 17 0,18 1-16,-18-19 0,17 1 15,19 17-15,-19-35 0,36 35 16,-35-35-1,-1 0-15,1 0 0,0-17 16,-18-1-16,0 1 16,-18-19-16,18-17 15,-18 18-15,18 0 16,0 17-16,0 1 0,18-1 16,17 0-16,1 18 15,-1 0-15,0 0 16,36 0-16,-1 0 15,-35-17-15,1 17 16,-19-18-16,1 0 16,-36 1-16</inkml:trace>
  <inkml:trace contextRef="#ctx0" brushRef="#br0" timeOffset="173665.43">17110 10777 0,'0'0'0,"17"36"0,1 17 16,-18-1-16,0 72 16,0-71-16,18 17 15,-1-34-15,1 17 0,-18 0 0,18-18 16,-1 0-16,18 0 16</inkml:trace>
  <inkml:trace contextRef="#ctx0" brushRef="#br0" timeOffset="173827.42">17410 11254 0,'0'53'0,"0"-106"16,17 141-16,-17-71 0,18 1 0,0 0 15,-1-18-15,1 0 16,-18-18-16</inkml:trace>
  <inkml:trace contextRef="#ctx0" brushRef="#br0" timeOffset="173950.52">17410 11024 0,'0'0'16,"0"-17"-16,0 34 0,17 1 15,1 0-15,0-1 16,-1 1-16</inkml:trace>
  <inkml:trace contextRef="#ctx0" brushRef="#br0" timeOffset="174381.85">17762 11254 0,'-17'35'15,"34"-70"-15,-34 105 0,34-70 0,-17 18 16,36-1-1,-19 1-15,1-18 0,0 0 16,17 0-16,-18-18 16,-17-17-1,0-18 1,-17 0-16,17 36 16,-18-1-16,18 0 15,0 1-15,0 34 16,0 36-16,0-17 15,18-19-15,-18 1 0,17 0 16,1-1-16,0 1 0,-1-18 16,1 0-1,0-18-15,-1 18 0,-17-17 16,18-1-16,17-35 16,1 35-16,-19 1 0,1-19 15,35 19 1,-36 17-16,1 35 15,-18-17-15,0 17 0,0 36 16,0-54-16,18 18 16,-1-17-16</inkml:trace>
  <inkml:trace contextRef="#ctx0" brushRef="#br0" timeOffset="180312.02">16828 17692 0,'-18'-18'0,"0"18"0,-17-17 16,17-1-16,18 0 15,-17 1-15,17-1 0,35 0 16,-17 18-16,17 0 15,0 0-15,0 0 0,1 0 16,17 18-16,-18-18 16,0 18-16,0 35 15,-35-18-15,0-18 0,-17 36 0,-1-17 16,-17-1-16,17 18 16,-17-18-16,17 0 0,18 36 15,0-36-15,36 18 16,-19-35-16,1-1 15,0 1-15,-1-18 0,1 18 16,-18-1-16,-35 1 16,17-18-1,-17 18-15,-36-1 16,36-17-16,0 0 0,-1 18 16,54-36-1</inkml:trace>
  <inkml:trace contextRef="#ctx0" brushRef="#br0" timeOffset="180505.87">17410 17956 0,'0'36'16,"0"-72"-16,17 125 0,1-72 0,17-17 15,0 18-15,54 0 16,-54-18-16,18 17 16,17-17-16,-52-17 15</inkml:trace>
  <inkml:trace contextRef="#ctx0" brushRef="#br0" timeOffset="180643.82">17657 17921 0,'-71'71'16,"142"-142"-16,-160 195 16,54-71-16,17-18 0,1 0 0,34 18 15,1-53 1</inkml:trace>
  <inkml:trace contextRef="#ctx0" brushRef="#br0" timeOffset="180978.68">17956 17727 0,'0'0'0,"18"0"0,17 0 16,1 0-16,-19 18 16,36-1-1,-18 1-15,-17 17 16,-18 18-16,0-35 15,0 17-15,-18 0 16,18-17-16,18 17 0,-18-17 0,18 0 16,35-1-1,-36-17-15,1 18 0,0 0 16,-18-1-16,0 18 16,-18-17-16,-35 17 15,18 1-15,-1-19 0,1 1 16,0 0-16,0-1 0,-1 1 15,19-18-15,-1 17 0</inkml:trace>
  <inkml:trace contextRef="#ctx0" brushRef="#br0" timeOffset="185551.1">5803 10072 0,'18'0'0,"-1"17"16,1-17-1,-36 0 48,-17-17-48,18-1-15,-1 18 0,-17 0 16,-54-17 0,37 17-16,-19 0 0,18 0 15,-35 0-15,17 0 0,1 0 0,-124-18 16,106 18-1,-36 0-15,1 0 0,-1 0 16,-17 18-16,0-18 0,0 17 16,0 1-16,0-18 0,-1 17 15,1-17-15,-141 18 16,141 0-16,0-18 0,-141 17 16,176-17-1,-18 0-15,36 0 0,0 0 16,0 0-16,-53 0 15,0 0-15,88 0 16,0 0-16,17 18 0,-34-18 16,35 18-1,-1-18-15,19 17 0,-1 1 16,18 0 0,0-1-16,18 1 15,-1 35 1,1-18-16,0 0 0,-1 1 15,-17 17-15,18 17 0,0 1 16,-18-1-16,17 18 0,1 71 16,-18-53-16,17 70 15,-17-70 1,0 0-16,0 0 0,0 123 16,18-123-16,-18 123 15,0-105-15,0-18 16,0 123-16,18-123 15,-18 88-15,0-124 16,17 89 0,-17-88-16,0-18 0,0-1 15,0-16-15,0 17 16,18-18-16,-18 35 16,0-52-16,18 17 0,-18-17 0,17 0 15,-17-1-15,18-17 0,0 18 16,34 0-1,-34-1-15,17-17 0,1 18 16,70 0 0,-36-18-16,1 0 0,17 0 0,0 0 15,18 0-15,17 0 0,1 0 16,-1-18-16,142 18 16,-124 0-16,-18 0 15,19 0-15,122 0 16,-140 0-16,105 18 15,-106-1-15,-17 1 16,0-18-16,-18 17 0,0 1 16,1-18-16,-1 18 0,-18-1 15,1-17-15,70 0 16,-88 0-16,0 0 0,0 0 16,-18-17-16,0-1 0,1 0 15,-1 1-15,-17-1 0,34-52 16,-34 17-1,0 17-15,17-87 16,-35 52-16,18-17 0,-18 0 16,17 0-16,-17-247 15,0 194-15,-17-1 16,17-140 0,0 123-16,0 18 0,0-141 15,0 159-15,0-1 16,-18 1-16,18 17 0,-18 0 15,18 0-15,-17 18 0,17 0 16,0 0-16,-18-89 16,18 107-16,-18-1 15,1 1-15,-1 17 0,18 17 16,-17 1-16,-1 17 0,0 1 16</inkml:trace>
  <inkml:trace contextRef="#ctx0" brushRef="#br0" timeOffset="185722.23">6597 10336 0</inkml:trace>
  <inkml:trace contextRef="#ctx0" brushRef="#br0" timeOffset="186661.82">6615 10125 0,'-18'-18'16,"36"36"-16,-54-54 0,1 19 0,17-1 0,-17 1 16,-18-1-16,-70 0 15,52 18-15,-17 0 16,0 0-16,-142 0 16,107 18-16,-18-18 0,0 18 15,-283-1 1,283 1-16,0-1 15,0 1-15,18 0 0,-124 35 16,141-36-16,0 19 16,18-1-16,17 0 0,1 0 15,-1 1-15,1 17 16,52-36-16,0 1 16,18 0-16,0-1 0,0 1 15,0 17-15,18-17 0,17 17 16,-17 18-16,0-18 0,17 89 15,-18-54-15,-17 18 16,18 1-16,0 140 16,-18-123-16,0 35 0,0-18 15,17 18-15,1 336 16,17-319 0,-17 1-16,0-18 0,17 142 15,-18-160-15,1 106 16,0-123-1,-18-18-15,17 1 0,-17-19 16,18-17-16,-18 0 0,18 35 16,-18-70-16,17 17 15,-17-17-15,18 17 16,0-35-16,-1 18 16,36-1-16,-35 1 15,52-18-15,-17 17 16,0-17-16,0 0 0,18 0 15,17 0-15,0 0 0,18 0 16,229-35 0,-212 18-16,19 17 15,-1-18-15,0 0 0,0 18 0,265-17 32,-283 17-32,1 0 0,-19 0 15,1-18-15,-18 18 0,1-18 16,-19 1-16,54-19 15,-89 1-15,18 0 0,-36-18 16,19 18-16,-19-36 16,1 18-16,0-17 0,-18-19 15,17 19-15,-17-142 16,0 89-16,0-1 0,18 1 16,0-195-1,-1 160-15,1-19 0,-18 1 16,18-1-16,-18-158 15,-18 177-15,0-1 0,1 0 16,-1 0-16,0-70 16,18 158-16,0-17 0,0 35 15,-17 0-15,17-17 16,0 52-16,0 1 16</inkml:trace>
  <inkml:trace contextRef="#ctx0" brushRef="#br0" timeOffset="187894.02">8343 10178 0,'0'0'16,"-53"-18"-16,36 18 15,-36-18-15,17 1 16,1 17-16,0-18 0,-18 18 16,-123-18-1,105 18-15,-17 0 0,-89 0 16,72 0-1,-107 0-15,88 18 16,19-18-16,-19 0 16,-17 18-16,18-18 0,-19 17 0,-104-17 15,122 18-15,1-18 16,17 18-16,0-1 16,18-17-16,0 18 0,-1-18 15,1 18-15,18-1 0,-107 1 16,71-1-1,89 1 1,-1-18 0,36 35-1,-1-17-15,1-18 0,17 18 16,-17-1-16,0 19 0,17-19 16,-18 36-16,1-18 0,0 18 15,-1 18-15,1-1 0,0 89 16,-1-71-1,-17 18-15,18 0 16,0 0-16,-18 17 0,0 1 0,0 140 16,0-140-16,-18 17 15,0 0-15,1 141 16,-1-141-16,18-17 16,-18-1-16,18 1 0,0-1 15,-17-17-15,17 0 0,0-18 16,0 0-16,0-17 0,17 0 15,-17-1-15,18-17 0,35 70 16,-35-105 0,52 35-1,-35-35-15,18-18 0,0 17 16,0-17-16,0 0 0,0 18 16,88-18-16,-53 0 15,-17 0-15,17 0 0,124 0 16,-106 0-1,-1 0-15,19-18 0,-1 18 16,-17-17-16,18 17 16,-1-18-16,1 18 0,-1 0 0,1-18 15,-19 18-15,19 0 0,-1 0 16,-17 0-16,0 0 16,0 0-16,-18 0 0,-17 0 15,-1 0-15,-17 0 0,-18 0 16,1 0-16,-1 0 0,-17 18 15,-1-18 1,1-18-16,-18-17 0,17-18 16,1 18-16,0-71 15,-1 53 1,1 0-16,0-17 0,-1-1 16,1-17-16,0 17 0,-1-34 15,1 16-15,-18-16 16,0-1-16,0 0 0,0-18 15,-18-17-15,1 18 0,-1-18 16,0 0-16,1-18 0,-1 18 16,-17-142-16,17 142 15,0 18-15,1-142 16,-1 142-16,1-1 16,-1 19-16,18-1 0,-18 0 15,1 18-15,17-1 0,-53-122 16,53 158-1,-36 18-15,-17-18 16,36 17-16,-1 36 16,-17 0-16,17 0 0,-35 53 15,36-17-15</inkml:trace>
  <inkml:trace contextRef="#ctx0" brushRef="#br0" timeOffset="191945.43">26229 17268 0,'0'18'16,"53"35"-1,-35-18-15,17-17 16,71 17-16,-36-17 15,18-18-15,-17 0 16,35 0-16,-18 0 0,36-18 16,-19-17-16,160-18 15,-124 18-15,0-1 0,18 19 16,0-1-16,123 1 16,-159 17-16,-17 17 15,0 18-15,-18 1 0,-17-1 0,-1 18 16,36 18-1,-71-54-15,-17 18 0,0-17 16,-18 0-16,-18-1 16,0-17-16,-17-17 15,35-1-15,0 0 16,35-52 0,1 52-16,17-17 0,17 17 15,-17 1-15,18 17 0,17 0 16,124 0-16,-89 0 15,0 0-15,19 0 0,16 0 16,177 17 0,-158 1-16,-1 0 0,-17-18 0,0 17 15,158-17 1,-140 0-16,-19-17 0,125-1 16,-178 0-16,-16-17 15,-19 17-15,-35-17 16</inkml:trace>
  <inkml:trace contextRef="#ctx0" brushRef="#br0" timeOffset="196425.69">22595 15699 0,'18'-18'0,"-18"0"16,0 1 0,-18 17-16,1 0 15,-18 0-15,17-18 16,-17 18-16,-1 0 0,-17 0 16,-35 18-1,35-1-15,0-17 0,-17 18 16,17-18-16,-18 18 0,-52-1 15,70 1-15,0-18 16,0 18-16,-17 17 16,34-18-16,1 19 15,17-19-15,18 1 0,0 0 16,0 17 0,0-17-16,0 17 0,18 0 15,-18 0-15,0 54 16,0 34-1,0-52-15,0 17 0,0 0 16,0 106-16,0-88 16,0-18-16,0 18 0,0-18 15,18 88-15,-1-105 16,1 0-16,-18 17 0,18 71 16,-18-89-16,0 1 15,0 70 1,0-71-16,0-17 0,0 18 15,0-18-15,0-18 0,0 18 16,0-18-16,0 18 16,17 0-1,-17-35-15,0-1 0,18 19 16,-1-1 0,1-35-16,0 17 0,-1 1 15,1 0-15,0 17 16,-1 0-1,1-35-15,-18 18 16,35-18 0,-17 0-16,0 0 15,-1 18 1,-17-1 15,18-17-15,-1 0-1,19 0 1,-19 0-16,1 0 0,17 0 16,36 18-16,-36 0 15,0-18-15,18 17 0,0-17 16,88-17 0,-70-1-16,-1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5.tiff"/><Relationship Id="rId7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10" Type="http://schemas.openxmlformats.org/officeDocument/2006/relationships/image" Target="../media/image110.png"/><Relationship Id="rId4" Type="http://schemas.openxmlformats.org/officeDocument/2006/relationships/image" Target="../media/image71.png"/><Relationship Id="rId9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6.xm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and Horizontal Edge Detection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256" y="4869988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251" y="4839211"/>
                <a:ext cx="17461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799054" y="3656655"/>
          <a:ext cx="2812438" cy="27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208658" y="4350402"/>
          <a:ext cx="1474803" cy="1408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50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466461" y="4158495"/>
          <a:ext cx="1908136" cy="1911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5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01205" y="299604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Vertical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7580769" y="1085654"/>
          <a:ext cx="1771386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85263" y="2996040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Horizontal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14:cNvPr>
              <p14:cNvContentPartPr/>
              <p14:nvPr/>
            </p14:nvContentPartPr>
            <p14:xfrm>
              <a:off x="355680" y="996840"/>
              <a:ext cx="10020600" cy="579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10319A-EF1B-4B75-A6D2-DF19E69C3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20" y="987480"/>
                <a:ext cx="10039320" cy="581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Learning to detect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/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872531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04201" y="1085653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9490684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14:cNvPr>
              <p14:cNvContentPartPr/>
              <p14:nvPr/>
            </p14:nvContentPartPr>
            <p14:xfrm>
              <a:off x="596880" y="1225440"/>
              <a:ext cx="11036520" cy="552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1A2761-7174-4160-B928-F2F4CBECDA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520" y="1216080"/>
                <a:ext cx="1105524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8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Padding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66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Padding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269228" y="2034540"/>
          <a:ext cx="137067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584" y="2504898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92018" y="1348741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879527" y="1348740"/>
          <a:ext cx="274272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14:cNvPr>
              <p14:cNvContentPartPr/>
              <p14:nvPr/>
            </p14:nvContentPartPr>
            <p14:xfrm>
              <a:off x="0" y="127080"/>
              <a:ext cx="10922400" cy="662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130360-9EC7-4D81-9525-9D4750F4AF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117720"/>
                <a:ext cx="10941120" cy="66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97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Valid and </a:t>
            </a:r>
            <a:r>
              <a:rPr lang="en-US"/>
              <a:t>Same convolutions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08443"/>
            <a:ext cx="1818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“Valid”: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3569653"/>
            <a:ext cx="1026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14:cNvPr>
              <p14:cNvContentPartPr/>
              <p14:nvPr/>
            </p14:nvContentPartPr>
            <p14:xfrm>
              <a:off x="457200" y="774720"/>
              <a:ext cx="11417760" cy="601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3EB756-8DD7-441B-AC4C-A4853023B4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765360"/>
                <a:ext cx="11436480" cy="60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35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Strided</a:t>
            </a:r>
            <a:r>
              <a:rPr lang="en-US" sz="6600" dirty="0"/>
              <a:t> convolutions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96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Strided convolution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4" name="Rectangle 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145" name="Rectangle 1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156" name="Rectangle 1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167" name="Rectangle 1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178" name="Rectangle 1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189" name="Rectangle 1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200" name="Rectangle 1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211" name="Rectangle 2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222" name="Rectangle 2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778606" y="2191579"/>
          <a:ext cx="1535952" cy="125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2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27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14:cNvPr>
              <p14:cNvContentPartPr/>
              <p14:nvPr/>
            </p14:nvContentPartPr>
            <p14:xfrm>
              <a:off x="450720" y="870120"/>
              <a:ext cx="10179720" cy="5931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B827E06-D79A-45EE-91D1-DEB296EBAA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360" y="860760"/>
                <a:ext cx="10198440" cy="594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31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Summary of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729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r="-241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3890577" y="253904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14:cNvPr>
              <p14:cNvContentPartPr/>
              <p14:nvPr/>
            </p14:nvContentPartPr>
            <p14:xfrm>
              <a:off x="399960" y="3867120"/>
              <a:ext cx="8782560" cy="18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BA5D22-28E3-4484-A8FC-25D3DCC9E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0600" y="3857760"/>
                <a:ext cx="880128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Technical note on cross-correlation vs. convolution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82880" y="1693981"/>
            <a:ext cx="6676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Convolution in math textbook:</a:t>
            </a:r>
            <a:endParaRPr lang="en-US" sz="3600" i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190463" y="3216906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3107" y="2531107"/>
          <a:ext cx="2926134" cy="2922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6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1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554" y="3687263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8" name="Table 117"/>
          <p:cNvGraphicFramePr>
            <a:graphicFrameLocks noGrp="1"/>
          </p:cNvGraphicFramePr>
          <p:nvPr/>
        </p:nvGraphicFramePr>
        <p:xfrm>
          <a:off x="4639569" y="5079050"/>
          <a:ext cx="1602222" cy="160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40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2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14:cNvPr>
              <p14:cNvContentPartPr/>
              <p14:nvPr/>
            </p14:nvContentPartPr>
            <p14:xfrm>
              <a:off x="1041480" y="781200"/>
              <a:ext cx="10947600" cy="579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BED440-B08F-4E85-A665-1A398CF1CE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20" y="771840"/>
                <a:ext cx="10966320" cy="58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1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Convolutions over volumes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9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14:cNvPr>
              <p14:cNvContentPartPr/>
              <p14:nvPr/>
            </p14:nvContentPartPr>
            <p14:xfrm>
              <a:off x="565200" y="1549440"/>
              <a:ext cx="103572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1540080"/>
                <a:ext cx="10375920" cy="34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215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Cube 21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ube 51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14:cNvPr>
              <p14:cNvContentPartPr/>
              <p14:nvPr/>
            </p14:nvContentPartPr>
            <p14:xfrm>
              <a:off x="736560" y="927000"/>
              <a:ext cx="10865160" cy="592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917640"/>
                <a:ext cx="1088388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2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14:cNvPr>
              <p14:cNvContentPartPr/>
              <p14:nvPr/>
            </p14:nvContentPartPr>
            <p14:xfrm>
              <a:off x="6045120" y="1187280"/>
              <a:ext cx="147348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760" y="1177920"/>
                <a:ext cx="1492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14:cNvPr>
              <p14:cNvContentPartPr/>
              <p14:nvPr/>
            </p14:nvContentPartPr>
            <p14:xfrm>
              <a:off x="361800" y="1587600"/>
              <a:ext cx="11519280" cy="517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1578240"/>
                <a:ext cx="1153800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41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5" y="129288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2" y="3718679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A simple convolution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579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Example </a:t>
            </a:r>
            <a:r>
              <a:rPr lang="en-US" dirty="0" err="1"/>
              <a:t>ConvNet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14:cNvPr>
              <p14:cNvContentPartPr/>
              <p14:nvPr/>
            </p14:nvContentPartPr>
            <p14:xfrm>
              <a:off x="438120" y="171360"/>
              <a:ext cx="11436840" cy="6242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970F20-927D-4FBB-8978-F9D4B1C29F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62000"/>
                <a:ext cx="11455560" cy="626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722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Types of layer in a convolutional network: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9631" y="1508443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Convolution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631" y="2411037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Pooling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631" y="3313630"/>
            <a:ext cx="3947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- Fully connected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14:cNvPr>
              <p14:cNvContentPartPr/>
              <p14:nvPr/>
            </p14:nvContentPartPr>
            <p14:xfrm>
              <a:off x="3314880" y="1454040"/>
              <a:ext cx="4559400" cy="254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8E04201-C594-47DF-88FE-7EA0A4039A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5520" y="1444680"/>
                <a:ext cx="4578120" cy="256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52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Pooling layers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33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025908" y="2438147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54888" y="1690354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5908" y="2438147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369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Pooling layer: Max pooling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90283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57039" y="2244934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14:cNvPr>
              <p14:cNvContentPartPr/>
              <p14:nvPr/>
            </p14:nvContentPartPr>
            <p14:xfrm>
              <a:off x="628560" y="1263600"/>
              <a:ext cx="10554120" cy="5112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9EFD60-7B09-44C8-9072-FF8011C43B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1254240"/>
                <a:ext cx="1057284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36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Pooling layer: Average pooling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16" name="Rectangle 1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12247" y="2537599"/>
            <a:ext cx="2035446" cy="1935384"/>
            <a:chOff x="7612246" y="2537599"/>
            <a:chExt cx="2035446" cy="1935384"/>
          </a:xfrm>
        </p:grpSpPr>
        <p:sp>
          <p:nvSpPr>
            <p:cNvPr id="20" name="Rectangle 19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14:cNvPr>
              <p14:cNvContentPartPr/>
              <p14:nvPr/>
            </p14:nvContentPartPr>
            <p14:xfrm>
              <a:off x="3822840" y="2844720"/>
              <a:ext cx="5651640" cy="360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FA81DB-33B7-4150-A53A-9F41FAB9A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3480" y="2835360"/>
                <a:ext cx="567036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87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428549" cy="1325563"/>
          </a:xfrm>
        </p:spPr>
        <p:txBody>
          <a:bodyPr anchor="t"/>
          <a:lstStyle/>
          <a:p>
            <a:r>
              <a:rPr lang="en-US" dirty="0"/>
              <a:t>Summary of pooling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14:cNvPr>
              <p14:cNvContentPartPr/>
              <p14:nvPr/>
            </p14:nvContentPartPr>
            <p14:xfrm>
              <a:off x="812880" y="1378080"/>
              <a:ext cx="11043000" cy="4476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0F48F2-916D-420D-9EEE-48CCDCA5B4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1368720"/>
                <a:ext cx="1106172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46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neural network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2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14:cNvPr>
              <p14:cNvContentPartPr/>
              <p14:nvPr/>
            </p14:nvContentPartPr>
            <p14:xfrm>
              <a:off x="266760" y="146160"/>
              <a:ext cx="11722320" cy="667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80C13-01E7-4C96-80FD-6815DB7EF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36800"/>
                <a:ext cx="11741040" cy="66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1606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Neural network example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2864" y="1162083"/>
          <a:ext cx="11562772" cy="50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0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5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 shape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Size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Input: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(32,32,3)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3,072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CONV1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(28,28,8)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6,272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(14,14,8)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CONV2  (f=5, s=1)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(10,10,16)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(5,5,16)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(120,1)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48,001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(84,1)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05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1831" y="2333140"/>
            <a:ext cx="11384837" cy="440392"/>
            <a:chOff x="370700" y="2389305"/>
            <a:chExt cx="11384837" cy="440392"/>
          </a:xfrm>
        </p:grpSpPr>
        <p:sp>
          <p:nvSpPr>
            <p:cNvPr id="5" name="Rectangle 4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7125" y="2888551"/>
            <a:ext cx="11384837" cy="440392"/>
            <a:chOff x="370700" y="2389305"/>
            <a:chExt cx="11384837" cy="440392"/>
          </a:xfrm>
        </p:grpSpPr>
        <p:sp>
          <p:nvSpPr>
            <p:cNvPr id="12" name="Rectangle 1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7125" y="3460610"/>
            <a:ext cx="11384837" cy="440392"/>
            <a:chOff x="370700" y="2389305"/>
            <a:chExt cx="11384837" cy="440392"/>
          </a:xfrm>
        </p:grpSpPr>
        <p:sp>
          <p:nvSpPr>
            <p:cNvPr id="17" name="Rectangle 1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71831" y="3994096"/>
            <a:ext cx="11384837" cy="440392"/>
            <a:chOff x="370700" y="2389305"/>
            <a:chExt cx="11384837" cy="440392"/>
          </a:xfrm>
        </p:grpSpPr>
        <p:sp>
          <p:nvSpPr>
            <p:cNvPr id="22" name="Rectangle 2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831" y="4576751"/>
            <a:ext cx="11384837" cy="440392"/>
            <a:chOff x="370700" y="2389305"/>
            <a:chExt cx="11384837" cy="440392"/>
          </a:xfrm>
        </p:grpSpPr>
        <p:sp>
          <p:nvSpPr>
            <p:cNvPr id="27" name="Rectangle 2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6880" y="5131491"/>
            <a:ext cx="11384837" cy="440392"/>
            <a:chOff x="370700" y="2389305"/>
            <a:chExt cx="11384837" cy="440392"/>
          </a:xfrm>
        </p:grpSpPr>
        <p:sp>
          <p:nvSpPr>
            <p:cNvPr id="32" name="Rectangle 31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16880" y="5703550"/>
            <a:ext cx="11384837" cy="440392"/>
            <a:chOff x="370700" y="2389305"/>
            <a:chExt cx="11384837" cy="440392"/>
          </a:xfrm>
        </p:grpSpPr>
        <p:sp>
          <p:nvSpPr>
            <p:cNvPr id="37" name="Rectangle 36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14:cNvPr>
              <p14:cNvContentPartPr/>
              <p14:nvPr/>
            </p14:nvContentPartPr>
            <p14:xfrm>
              <a:off x="6350040" y="1771560"/>
              <a:ext cx="5023080" cy="4375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BBA04C-96E5-46B5-B2C8-638844D68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680" y="1762200"/>
                <a:ext cx="5041800" cy="43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41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5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111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45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196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3613"/>
            <a:ext cx="8002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Edge detection example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1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18" name="TextBox 17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14:cNvPr>
              <p14:cNvContentPartPr/>
              <p14:nvPr/>
            </p14:nvContentPartPr>
            <p14:xfrm>
              <a:off x="666720" y="1092240"/>
              <a:ext cx="9353880" cy="471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E39C6D-5211-420A-8FCA-D6360A692B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360" y="1082880"/>
                <a:ext cx="937260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95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868637" y="2326296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90" name="Group 8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2" name="TextBox 9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50" name="Group 2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54" name="Group 2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59" name="TextBox 2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0" name="TextBox 2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61" name="TextBox 2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55" name="TextBox 2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6" name="TextBox 2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57" name="TextBox 2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1" name="TextBox 2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263" name="Group 2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71" name="Rectangle 2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72" name="TextBox 2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3" name="TextBox 2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74" name="TextBox 2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68" name="TextBox 2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64" name="TextBox 2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88" name="Group 28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289" name="Group 2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97" name="Rectangle 2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98" name="TextBox 2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99" name="TextBox 2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00" name="TextBox 2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4" name="TextBox 2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5" name="TextBox 2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6" name="TextBox 2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0" name="TextBox 2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302" name="Group 30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6" name="Group 30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0" name="Rectangle 30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11" name="TextBox 31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2" name="TextBox 31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13" name="TextBox 31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07" name="TextBox 30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8" name="TextBox 30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9" name="TextBox 30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03" name="TextBox 30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14" name="Group 31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315" name="Group 31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3" name="Rectangle 32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4" name="TextBox 32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5" name="TextBox 32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26" name="TextBox 32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20" name="TextBox 31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1" name="TextBox 32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2" name="TextBox 32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328" name="Group 3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32" name="Group 3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36" name="Rectangle 3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7" name="TextBox 3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8" name="TextBox 3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9" name="TextBox 3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3" name="TextBox 3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4" name="TextBox 3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5" name="TextBox 3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31" name="TextBox 3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341" name="Group 34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45" name="Group 34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9" name="Rectangle 34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0" name="TextBox 34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1" name="TextBox 35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2" name="TextBox 35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46" name="TextBox 34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7" name="TextBox 34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8" name="TextBox 34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42" name="TextBox 34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44" name="TextBox 34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14:cNvPr>
              <p14:cNvContentPartPr/>
              <p14:nvPr/>
            </p14:nvContentPartPr>
            <p14:xfrm>
              <a:off x="704880" y="927000"/>
              <a:ext cx="10903320" cy="488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7BAF24-5DF9-489E-AB8C-B6AE3DB07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917640"/>
                <a:ext cx="10922040" cy="49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8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4" name="Rectangle 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6" name="Group 5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9" name="Rectangle 88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14:cNvPr>
              <p14:cNvContentPartPr/>
              <p14:nvPr/>
            </p14:nvContentPartPr>
            <p14:xfrm>
              <a:off x="596880" y="800280"/>
              <a:ext cx="10662120" cy="605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2F5BF9-D86C-45C9-8604-08F8017231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790920"/>
                <a:ext cx="10680840" cy="607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39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259" y="4023613"/>
            <a:ext cx="6702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More edge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Vertical edge detection examples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96095" y="1013412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67566" y="1613780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4895532"/>
                <a:ext cx="29116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9086060" y="1406405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069" y="1998706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9724955" y="3091752"/>
            <a:ext cx="388195" cy="383976"/>
            <a:chOff x="6403075" y="5717739"/>
            <a:chExt cx="2006219" cy="982640"/>
          </a:xfrm>
        </p:grpSpPr>
        <p:sp>
          <p:nvSpPr>
            <p:cNvPr id="106" name="Rectangle 105"/>
            <p:cNvSpPr/>
            <p:nvPr/>
          </p:nvSpPr>
          <p:spPr>
            <a:xfrm>
              <a:off x="7845711" y="5717739"/>
              <a:ext cx="563583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6403075" y="5717739"/>
              <a:ext cx="1529854" cy="982640"/>
              <a:chOff x="1897039" y="5745706"/>
              <a:chExt cx="1529854" cy="982640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21335" y="5745706"/>
                <a:ext cx="1005558" cy="98263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788" y="4895532"/>
                <a:ext cx="17461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196095" y="3912855"/>
          <a:ext cx="2407752" cy="2396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37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229316" y="3475727"/>
            <a:ext cx="341309" cy="340243"/>
            <a:chOff x="1897039" y="5745706"/>
            <a:chExt cx="1337480" cy="982640"/>
          </a:xfrm>
        </p:grpSpPr>
        <p:sp>
          <p:nvSpPr>
            <p:cNvPr id="29" name="Rectangle 2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85" y="2029483"/>
                <a:ext cx="29116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083467" y="4272454"/>
          <a:ext cx="1612420" cy="161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7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 rot="10800000">
            <a:off x="2229317" y="6360747"/>
            <a:ext cx="341309" cy="340243"/>
            <a:chOff x="1897039" y="5745706"/>
            <a:chExt cx="1337480" cy="982640"/>
          </a:xfrm>
        </p:grpSpPr>
        <p:sp>
          <p:nvSpPr>
            <p:cNvPr id="44" name="Rectangle 43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4968407" y="451060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7" name="Group 46"/>
          <p:cNvGrpSpPr/>
          <p:nvPr/>
        </p:nvGrpSpPr>
        <p:grpSpPr>
          <a:xfrm>
            <a:off x="9720953" y="5916011"/>
            <a:ext cx="368517" cy="364511"/>
            <a:chOff x="6403075" y="5717739"/>
            <a:chExt cx="2006220" cy="982640"/>
          </a:xfrm>
        </p:grpSpPr>
        <p:sp>
          <p:nvSpPr>
            <p:cNvPr id="48" name="Rectangle 4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403075" y="5717739"/>
              <a:ext cx="1447050" cy="982640"/>
              <a:chOff x="1897039" y="5745706"/>
              <a:chExt cx="1447050" cy="98264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33319" y="5745706"/>
                <a:ext cx="910770" cy="98263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 rot="10800000">
            <a:off x="5401319" y="2864128"/>
            <a:ext cx="336371" cy="340243"/>
            <a:chOff x="6403075" y="5717739"/>
            <a:chExt cx="2006220" cy="982640"/>
          </a:xfrm>
        </p:grpSpPr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 rot="10800000">
            <a:off x="5395705" y="5771400"/>
            <a:ext cx="336371" cy="340243"/>
            <a:chOff x="6403075" y="5717739"/>
            <a:chExt cx="2006220" cy="982640"/>
          </a:xfrm>
        </p:grpSpPr>
        <p:grpSp>
          <p:nvGrpSpPr>
            <p:cNvPr id="54" name="Group 53"/>
            <p:cNvGrpSpPr/>
            <p:nvPr/>
          </p:nvGrpSpPr>
          <p:grpSpPr>
            <a:xfrm>
              <a:off x="6403075" y="5717739"/>
              <a:ext cx="1337480" cy="982640"/>
              <a:chOff x="1897039" y="5745706"/>
              <a:chExt cx="1337480" cy="98264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565779" y="5745706"/>
                <a:ext cx="668740" cy="9826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14:cNvPr>
              <p14:cNvContentPartPr/>
              <p14:nvPr/>
            </p14:nvContentPartPr>
            <p14:xfrm>
              <a:off x="1638360" y="1003320"/>
              <a:ext cx="9569880" cy="560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25E55B-011C-45F9-A4DE-28815E56BA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29000" y="993960"/>
                <a:ext cx="9588600" cy="56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0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1301</Words>
  <Application>Microsoft Macintosh PowerPoint</Application>
  <PresentationFormat>Widescreen</PresentationFormat>
  <Paragraphs>899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Problems</vt:lpstr>
      <vt:lpstr>Deep Learning on large images</vt:lpstr>
      <vt:lpstr>Convolutional Neural Networks</vt:lpstr>
      <vt:lpstr>Computer Vision Problem</vt:lpstr>
      <vt:lpstr>Vertical edge detection</vt:lpstr>
      <vt:lpstr>Vertical edge detection</vt:lpstr>
      <vt:lpstr>Convolutional Neural Networks</vt:lpstr>
      <vt:lpstr>Vertical edge detection examples</vt:lpstr>
      <vt:lpstr>Vertical and Horizontal Edge Detection</vt:lpstr>
      <vt:lpstr>Learning to detect edges</vt:lpstr>
      <vt:lpstr>Convolutional Neural Networks</vt:lpstr>
      <vt:lpstr>Padding</vt:lpstr>
      <vt:lpstr>Valid and Same convolutions</vt:lpstr>
      <vt:lpstr>Convolutional Neural Networks</vt:lpstr>
      <vt:lpstr>Strided convolution</vt:lpstr>
      <vt:lpstr>Summary of convolutions</vt:lpstr>
      <vt:lpstr>Technical note on cross-correlation vs. convolution</vt:lpstr>
      <vt:lpstr>Convolutional Neural Networks</vt:lpstr>
      <vt:lpstr>Convolutions on RGB images</vt:lpstr>
      <vt:lpstr>Convolutions on RGB image</vt:lpstr>
      <vt:lpstr>Multiple filters</vt:lpstr>
      <vt:lpstr>Convolutional Neural Networks</vt:lpstr>
      <vt:lpstr>Example ConvNet</vt:lpstr>
      <vt:lpstr>Types of layer in a convolutional network:</vt:lpstr>
      <vt:lpstr>Convolutional Neural Networks</vt:lpstr>
      <vt:lpstr>Pooling layer: Max pooling</vt:lpstr>
      <vt:lpstr>Pooling layer: Max pooling</vt:lpstr>
      <vt:lpstr>Pooling layer: Average pooling</vt:lpstr>
      <vt:lpstr>Summary of pooling</vt:lpstr>
      <vt:lpstr>Convolutional Neural Networks</vt:lpstr>
      <vt:lpstr>Neural network example</vt:lpstr>
      <vt:lpstr>Neural network example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179</cp:revision>
  <dcterms:created xsi:type="dcterms:W3CDTF">2017-07-10T20:19:53Z</dcterms:created>
  <dcterms:modified xsi:type="dcterms:W3CDTF">2020-04-12T13:17:11Z</dcterms:modified>
</cp:coreProperties>
</file>